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lvaharini S" initial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67" name=""/>
        <p:cNvGrpSpPr/>
        <p:nvPr/>
      </p:nvGrpSpPr>
      <p:grpSpPr>
        <a:xfrm>
          <a:off x="0" y="0"/>
          <a:ext cx="0" cy="0"/>
          <a:chOff x="0" y="0"/>
          <a:chExt cx="0" cy="0"/>
        </a:xfrm>
      </p:grpSpPr>
      <p:sp>
        <p:nvSpPr>
          <p:cNvPr id="1048679"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680"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681"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682"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048683"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684"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23" name=""/>
        <p:cNvGrpSpPr/>
        <p:nvPr/>
      </p:nvGrpSpPr>
      <p:grpSpPr>
        <a:xfrm>
          <a:off x="0" y="0"/>
          <a:ext cx="0" cy="0"/>
          <a:chOff x="0" y="0"/>
          <a:chExt cx="0" cy="0"/>
        </a:xfrm>
      </p:grpSpPr>
      <p:sp>
        <p:nvSpPr>
          <p:cNvPr id="1048581"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1048582"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1048583" name="Date Placeholder 3"/>
          <p:cNvSpPr>
            <a:spLocks noGrp="1"/>
          </p:cNvSpPr>
          <p:nvPr>
            <p:ph type="dt" sz="half" idx="10"/>
          </p:nvPr>
        </p:nvSpPr>
        <p:spPr/>
        <p:txBody>
          <a:bodyPr/>
          <a:p>
            <a:fld id="{63A1C593-65D0-4073-BCC9-577B9352EA97}" type="datetimeFigureOut">
              <a:rPr lang="en-US" smtClean="0"/>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61" name=""/>
        <p:cNvGrpSpPr/>
        <p:nvPr/>
      </p:nvGrpSpPr>
      <p:grpSpPr>
        <a:xfrm>
          <a:off x="0" y="0"/>
          <a:ext cx="0" cy="0"/>
          <a:chOff x="0" y="0"/>
          <a:chExt cx="0" cy="0"/>
        </a:xfrm>
      </p:grpSpPr>
      <p:sp>
        <p:nvSpPr>
          <p:cNvPr id="1048652" name="Title 1"/>
          <p:cNvSpPr>
            <a:spLocks noGrp="1"/>
          </p:cNvSpPr>
          <p:nvPr>
            <p:ph type="title"/>
          </p:nvPr>
        </p:nvSpPr>
        <p:spPr/>
        <p:txBody>
          <a:bodyPr/>
          <a:p>
            <a:r>
              <a:rPr lang="en-US"/>
              <a:t>Click to edit Master title style</a:t>
            </a:r>
            <a:endParaRPr lang="en-US"/>
          </a:p>
        </p:txBody>
      </p:sp>
      <p:sp>
        <p:nvSpPr>
          <p:cNvPr id="1048653" name="Vertical Text Placeholder 2"/>
          <p:cNvSpPr>
            <a:spLocks noGrp="1"/>
          </p:cNvSpPr>
          <p:nvPr>
            <p:ph type="body" orient="vert" idx="1"/>
          </p:nvPr>
        </p:nvSpPr>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54" name="Date Placeholder 3"/>
          <p:cNvSpPr>
            <a:spLocks noGrp="1"/>
          </p:cNvSpPr>
          <p:nvPr>
            <p:ph type="dt" sz="half" idx="10"/>
          </p:nvPr>
        </p:nvSpPr>
        <p:spPr/>
        <p:txBody>
          <a:bodyPr/>
          <a:p>
            <a:fld id="{63A1C593-65D0-4073-BCC9-577B9352EA97}" type="datetimeFigureOut">
              <a:rPr lang="en-US" smtClean="0"/>
            </a:fld>
            <a:endParaRPr lang="en-US"/>
          </a:p>
        </p:txBody>
      </p:sp>
      <p:sp>
        <p:nvSpPr>
          <p:cNvPr id="1048655" name="Footer Placeholder 4"/>
          <p:cNvSpPr>
            <a:spLocks noGrp="1"/>
          </p:cNvSpPr>
          <p:nvPr>
            <p:ph type="ftr" sz="quarter" idx="11"/>
          </p:nvPr>
        </p:nvSpPr>
        <p:spPr/>
        <p:txBody>
          <a:bodyPr/>
          <a:p>
            <a:endParaRPr lang="en-US"/>
          </a:p>
        </p:txBody>
      </p:sp>
      <p:sp>
        <p:nvSpPr>
          <p:cNvPr id="104865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59" name=""/>
        <p:cNvGrpSpPr/>
        <p:nvPr/>
      </p:nvGrpSpPr>
      <p:grpSpPr>
        <a:xfrm>
          <a:off x="0" y="0"/>
          <a:ext cx="0" cy="0"/>
          <a:chOff x="0" y="0"/>
          <a:chExt cx="0" cy="0"/>
        </a:xfrm>
      </p:grpSpPr>
      <p:sp>
        <p:nvSpPr>
          <p:cNvPr id="1048641" name="Vertical Title 1"/>
          <p:cNvSpPr>
            <a:spLocks noGrp="1"/>
          </p:cNvSpPr>
          <p:nvPr>
            <p:ph type="title" orient="vert"/>
          </p:nvPr>
        </p:nvSpPr>
        <p:spPr>
          <a:xfrm>
            <a:off x="8724900" y="365125"/>
            <a:ext cx="2628900" cy="5811838"/>
          </a:xfrm>
        </p:spPr>
        <p:txBody>
          <a:bodyPr vert="eaVert"/>
          <a:p>
            <a:r>
              <a:rPr lang="en-US"/>
              <a:t>Click to edit Master title style</a:t>
            </a:r>
            <a:endParaRPr lang="en-US"/>
          </a:p>
        </p:txBody>
      </p:sp>
      <p:sp>
        <p:nvSpPr>
          <p:cNvPr id="1048642"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43" name="Date Placeholder 3"/>
          <p:cNvSpPr>
            <a:spLocks noGrp="1"/>
          </p:cNvSpPr>
          <p:nvPr>
            <p:ph type="dt" sz="half" idx="10"/>
          </p:nvPr>
        </p:nvSpPr>
        <p:spPr/>
        <p:txBody>
          <a:bodyPr/>
          <a:p>
            <a:fld id="{63A1C593-65D0-4073-BCC9-577B9352EA97}" type="datetimeFigureOut">
              <a:rPr lang="en-US" smtClean="0"/>
            </a:fld>
            <a:endParaRPr lang="en-US"/>
          </a:p>
        </p:txBody>
      </p:sp>
      <p:sp>
        <p:nvSpPr>
          <p:cNvPr id="1048644" name="Footer Placeholder 4"/>
          <p:cNvSpPr>
            <a:spLocks noGrp="1"/>
          </p:cNvSpPr>
          <p:nvPr>
            <p:ph type="ftr" sz="quarter" idx="11"/>
          </p:nvPr>
        </p:nvSpPr>
        <p:spPr/>
        <p:txBody>
          <a:bodyPr/>
          <a:p>
            <a:endParaRPr lang="en-US"/>
          </a:p>
        </p:txBody>
      </p:sp>
      <p:sp>
        <p:nvSpPr>
          <p:cNvPr id="1048645"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6" name=""/>
        <p:cNvGrpSpPr/>
        <p:nvPr/>
      </p:nvGrpSpPr>
      <p:grpSpPr>
        <a:xfrm>
          <a:off x="0" y="0"/>
          <a:ext cx="0" cy="0"/>
          <a:chOff x="0" y="0"/>
          <a:chExt cx="0" cy="0"/>
        </a:xfrm>
      </p:grpSpPr>
      <p:sp>
        <p:nvSpPr>
          <p:cNvPr id="1048588" name="Title 1"/>
          <p:cNvSpPr>
            <a:spLocks noGrp="1"/>
          </p:cNvSpPr>
          <p:nvPr>
            <p:ph type="title"/>
          </p:nvPr>
        </p:nvSpPr>
        <p:spPr/>
        <p:txBody>
          <a:bodyPr/>
          <a:p>
            <a:r>
              <a:rPr lang="en-US"/>
              <a:t>Click to edit Master title style</a:t>
            </a:r>
            <a:endParaRPr lang="en-US"/>
          </a:p>
        </p:txBody>
      </p:sp>
      <p:sp>
        <p:nvSpPr>
          <p:cNvPr id="1048589"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590" name="Date Placeholder 3"/>
          <p:cNvSpPr>
            <a:spLocks noGrp="1"/>
          </p:cNvSpPr>
          <p:nvPr>
            <p:ph type="dt" sz="half" idx="10"/>
          </p:nvPr>
        </p:nvSpPr>
        <p:spPr/>
        <p:txBody>
          <a:bodyPr/>
          <a:p>
            <a:fld id="{63A1C593-65D0-4073-BCC9-577B9352EA97}" type="datetimeFigureOut">
              <a:rPr lang="en-US" smtClean="0"/>
            </a:fld>
            <a:endParaRPr lang="en-US"/>
          </a:p>
        </p:txBody>
      </p:sp>
      <p:sp>
        <p:nvSpPr>
          <p:cNvPr id="1048591" name="Footer Placeholder 4"/>
          <p:cNvSpPr>
            <a:spLocks noGrp="1"/>
          </p:cNvSpPr>
          <p:nvPr>
            <p:ph type="ftr" sz="quarter" idx="11"/>
          </p:nvPr>
        </p:nvSpPr>
        <p:spPr/>
        <p:txBody>
          <a:bodyPr/>
          <a:p>
            <a:endParaRPr lang="en-US"/>
          </a:p>
        </p:txBody>
      </p:sp>
      <p:sp>
        <p:nvSpPr>
          <p:cNvPr id="1048592"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62" name=""/>
        <p:cNvGrpSpPr/>
        <p:nvPr/>
      </p:nvGrpSpPr>
      <p:grpSpPr>
        <a:xfrm>
          <a:off x="0" y="0"/>
          <a:ext cx="0" cy="0"/>
          <a:chOff x="0" y="0"/>
          <a:chExt cx="0" cy="0"/>
        </a:xfrm>
      </p:grpSpPr>
      <p:sp>
        <p:nvSpPr>
          <p:cNvPr id="1048657"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1048658"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048659" name="Date Placeholder 3"/>
          <p:cNvSpPr>
            <a:spLocks noGrp="1"/>
          </p:cNvSpPr>
          <p:nvPr>
            <p:ph type="dt" sz="half" idx="10"/>
          </p:nvPr>
        </p:nvSpPr>
        <p:spPr/>
        <p:txBody>
          <a:bodyPr/>
          <a:p>
            <a:fld id="{63A1C593-65D0-4073-BCC9-577B9352EA97}" type="datetimeFigureOut">
              <a:rPr lang="en-US" smtClean="0"/>
            </a:fld>
            <a:endParaRPr lang="en-US"/>
          </a:p>
        </p:txBody>
      </p:sp>
      <p:sp>
        <p:nvSpPr>
          <p:cNvPr id="1048660" name="Footer Placeholder 4"/>
          <p:cNvSpPr>
            <a:spLocks noGrp="1"/>
          </p:cNvSpPr>
          <p:nvPr>
            <p:ph type="ftr" sz="quarter" idx="11"/>
          </p:nvPr>
        </p:nvSpPr>
        <p:spPr/>
        <p:txBody>
          <a:bodyPr/>
          <a:p>
            <a:endParaRPr lang="en-US"/>
          </a:p>
        </p:txBody>
      </p:sp>
      <p:sp>
        <p:nvSpPr>
          <p:cNvPr id="1048661"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49" name=""/>
        <p:cNvGrpSpPr/>
        <p:nvPr/>
      </p:nvGrpSpPr>
      <p:grpSpPr>
        <a:xfrm>
          <a:off x="0" y="0"/>
          <a:ext cx="0" cy="0"/>
          <a:chOff x="0" y="0"/>
          <a:chExt cx="0" cy="0"/>
        </a:xfrm>
      </p:grpSpPr>
      <p:sp>
        <p:nvSpPr>
          <p:cNvPr id="1048614" name="Title 1"/>
          <p:cNvSpPr>
            <a:spLocks noGrp="1"/>
          </p:cNvSpPr>
          <p:nvPr>
            <p:ph type="title"/>
          </p:nvPr>
        </p:nvSpPr>
        <p:spPr/>
        <p:txBody>
          <a:bodyPr/>
          <a:p>
            <a:r>
              <a:rPr lang="en-US"/>
              <a:t>Click to edit Master title style</a:t>
            </a:r>
            <a:endParaRPr lang="en-US"/>
          </a:p>
        </p:txBody>
      </p:sp>
      <p:sp>
        <p:nvSpPr>
          <p:cNvPr id="1048615" name="Content Placeholder 2"/>
          <p:cNvSpPr>
            <a:spLocks noGrp="1"/>
          </p:cNvSpPr>
          <p:nvPr>
            <p:ph sz="half" idx="1"/>
          </p:nvPr>
        </p:nvSpPr>
        <p:spPr>
          <a:xfrm>
            <a:off x="838200" y="1825625"/>
            <a:ext cx="5181600" cy="435133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16" name="Content Placeholder 3"/>
          <p:cNvSpPr>
            <a:spLocks noGrp="1"/>
          </p:cNvSpPr>
          <p:nvPr>
            <p:ph sz="half" idx="2"/>
          </p:nvPr>
        </p:nvSpPr>
        <p:spPr>
          <a:xfrm>
            <a:off x="6172200" y="1825625"/>
            <a:ext cx="5181600" cy="435133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17" name="Date Placeholder 4"/>
          <p:cNvSpPr>
            <a:spLocks noGrp="1"/>
          </p:cNvSpPr>
          <p:nvPr>
            <p:ph type="dt" sz="half" idx="10"/>
          </p:nvPr>
        </p:nvSpPr>
        <p:spPr/>
        <p:txBody>
          <a:bodyPr/>
          <a:p>
            <a:fld id="{63A1C593-65D0-4073-BCC9-577B9352EA97}" type="datetimeFigureOut">
              <a:rPr lang="en-US" smtClean="0"/>
            </a:fld>
            <a:endParaRPr lang="en-US"/>
          </a:p>
        </p:txBody>
      </p:sp>
      <p:sp>
        <p:nvSpPr>
          <p:cNvPr id="1048618" name="Footer Placeholder 5"/>
          <p:cNvSpPr>
            <a:spLocks noGrp="1"/>
          </p:cNvSpPr>
          <p:nvPr>
            <p:ph type="ftr" sz="quarter" idx="11"/>
          </p:nvPr>
        </p:nvSpPr>
        <p:spPr/>
        <p:txBody>
          <a:bodyPr/>
          <a:p>
            <a:endParaRPr lang="en-US"/>
          </a:p>
        </p:txBody>
      </p:sp>
      <p:sp>
        <p:nvSpPr>
          <p:cNvPr id="1048619"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63" name=""/>
        <p:cNvGrpSpPr/>
        <p:nvPr/>
      </p:nvGrpSpPr>
      <p:grpSpPr>
        <a:xfrm>
          <a:off x="0" y="0"/>
          <a:ext cx="0" cy="0"/>
          <a:chOff x="0" y="0"/>
          <a:chExt cx="0" cy="0"/>
        </a:xfrm>
      </p:grpSpPr>
      <p:sp>
        <p:nvSpPr>
          <p:cNvPr id="1048662" name="Title 1"/>
          <p:cNvSpPr>
            <a:spLocks noGrp="1"/>
          </p:cNvSpPr>
          <p:nvPr>
            <p:ph type="title"/>
          </p:nvPr>
        </p:nvSpPr>
        <p:spPr>
          <a:xfrm>
            <a:off x="839788" y="365125"/>
            <a:ext cx="10515600" cy="1325563"/>
          </a:xfrm>
        </p:spPr>
        <p:txBody>
          <a:bodyPr/>
          <a:p>
            <a:r>
              <a:rPr lang="en-US"/>
              <a:t>Click to edit Master title style</a:t>
            </a:r>
            <a:endParaRPr lang="en-US"/>
          </a:p>
        </p:txBody>
      </p:sp>
      <p:sp>
        <p:nvSpPr>
          <p:cNvPr id="104866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4" name="Content Placeholder 3"/>
          <p:cNvSpPr>
            <a:spLocks noGrp="1"/>
          </p:cNvSpPr>
          <p:nvPr>
            <p:ph sz="half" idx="2"/>
          </p:nvPr>
        </p:nvSpPr>
        <p:spPr>
          <a:xfrm>
            <a:off x="839788" y="2505075"/>
            <a:ext cx="5157787"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6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66" name="Content Placeholder 5"/>
          <p:cNvSpPr>
            <a:spLocks noGrp="1"/>
          </p:cNvSpPr>
          <p:nvPr>
            <p:ph sz="quarter" idx="4"/>
          </p:nvPr>
        </p:nvSpPr>
        <p:spPr>
          <a:xfrm>
            <a:off x="6172200" y="2505075"/>
            <a:ext cx="5183188"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67" name="Date Placeholder 6"/>
          <p:cNvSpPr>
            <a:spLocks noGrp="1"/>
          </p:cNvSpPr>
          <p:nvPr>
            <p:ph type="dt" sz="half" idx="10"/>
          </p:nvPr>
        </p:nvSpPr>
        <p:spPr/>
        <p:txBody>
          <a:bodyPr/>
          <a:p>
            <a:fld id="{63A1C593-65D0-4073-BCC9-577B9352EA97}" type="datetimeFigureOut">
              <a:rPr lang="en-US" smtClean="0"/>
            </a:fld>
            <a:endParaRPr lang="en-US"/>
          </a:p>
        </p:txBody>
      </p:sp>
      <p:sp>
        <p:nvSpPr>
          <p:cNvPr id="1048668" name="Footer Placeholder 7"/>
          <p:cNvSpPr>
            <a:spLocks noGrp="1"/>
          </p:cNvSpPr>
          <p:nvPr>
            <p:ph type="ftr" sz="quarter" idx="11"/>
          </p:nvPr>
        </p:nvSpPr>
        <p:spPr/>
        <p:txBody>
          <a:bodyPr/>
          <a:p>
            <a:endParaRPr lang="en-US"/>
          </a:p>
        </p:txBody>
      </p:sp>
      <p:sp>
        <p:nvSpPr>
          <p:cNvPr id="104866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58" name=""/>
        <p:cNvGrpSpPr/>
        <p:nvPr/>
      </p:nvGrpSpPr>
      <p:grpSpPr>
        <a:xfrm>
          <a:off x="0" y="0"/>
          <a:ext cx="0" cy="0"/>
          <a:chOff x="0" y="0"/>
          <a:chExt cx="0" cy="0"/>
        </a:xfrm>
      </p:grpSpPr>
      <p:sp>
        <p:nvSpPr>
          <p:cNvPr id="1048637" name="Title 1"/>
          <p:cNvSpPr>
            <a:spLocks noGrp="1"/>
          </p:cNvSpPr>
          <p:nvPr>
            <p:ph type="title"/>
          </p:nvPr>
        </p:nvSpPr>
        <p:spPr/>
        <p:txBody>
          <a:bodyPr/>
          <a:p>
            <a:r>
              <a:rPr lang="en-US"/>
              <a:t>Click to edit Master title style</a:t>
            </a:r>
            <a:endParaRPr lang="en-US"/>
          </a:p>
        </p:txBody>
      </p:sp>
      <p:sp>
        <p:nvSpPr>
          <p:cNvPr id="1048638" name="Date Placeholder 2"/>
          <p:cNvSpPr>
            <a:spLocks noGrp="1"/>
          </p:cNvSpPr>
          <p:nvPr>
            <p:ph type="dt" sz="half" idx="10"/>
          </p:nvPr>
        </p:nvSpPr>
        <p:spPr/>
        <p:txBody>
          <a:bodyPr/>
          <a:p>
            <a:fld id="{63A1C593-65D0-4073-BCC9-577B9352EA97}" type="datetimeFigureOut">
              <a:rPr lang="en-US" smtClean="0"/>
            </a:fld>
            <a:endParaRPr lang="en-US"/>
          </a:p>
        </p:txBody>
      </p:sp>
      <p:sp>
        <p:nvSpPr>
          <p:cNvPr id="1048639" name="Footer Placeholder 3"/>
          <p:cNvSpPr>
            <a:spLocks noGrp="1"/>
          </p:cNvSpPr>
          <p:nvPr>
            <p:ph type="ftr" sz="quarter" idx="11"/>
          </p:nvPr>
        </p:nvSpPr>
        <p:spPr/>
        <p:txBody>
          <a:bodyPr/>
          <a:p>
            <a:endParaRPr lang="en-US"/>
          </a:p>
        </p:txBody>
      </p:sp>
      <p:sp>
        <p:nvSpPr>
          <p:cNvPr id="1048640"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64" name=""/>
        <p:cNvGrpSpPr/>
        <p:nvPr/>
      </p:nvGrpSpPr>
      <p:grpSpPr>
        <a:xfrm>
          <a:off x="0" y="0"/>
          <a:ext cx="0" cy="0"/>
          <a:chOff x="0" y="0"/>
          <a:chExt cx="0" cy="0"/>
        </a:xfrm>
      </p:grpSpPr>
      <p:sp>
        <p:nvSpPr>
          <p:cNvPr id="1048670" name="Date Placeholder 1"/>
          <p:cNvSpPr>
            <a:spLocks noGrp="1"/>
          </p:cNvSpPr>
          <p:nvPr>
            <p:ph type="dt" sz="half" idx="10"/>
          </p:nvPr>
        </p:nvSpPr>
        <p:spPr/>
        <p:txBody>
          <a:bodyPr/>
          <a:p>
            <a:fld id="{63A1C593-65D0-4073-BCC9-577B9352EA97}" type="datetimeFigureOut">
              <a:rPr lang="en-US" smtClean="0"/>
            </a:fld>
            <a:endParaRPr lang="en-US"/>
          </a:p>
        </p:txBody>
      </p:sp>
      <p:sp>
        <p:nvSpPr>
          <p:cNvPr id="1048671" name="Footer Placeholder 2"/>
          <p:cNvSpPr>
            <a:spLocks noGrp="1"/>
          </p:cNvSpPr>
          <p:nvPr>
            <p:ph type="ftr" sz="quarter" idx="11"/>
          </p:nvPr>
        </p:nvSpPr>
        <p:spPr/>
        <p:txBody>
          <a:bodyPr/>
          <a:p>
            <a:endParaRPr lang="en-US"/>
          </a:p>
        </p:txBody>
      </p:sp>
      <p:sp>
        <p:nvSpPr>
          <p:cNvPr id="1048672"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65" name=""/>
        <p:cNvGrpSpPr/>
        <p:nvPr/>
      </p:nvGrpSpPr>
      <p:grpSpPr>
        <a:xfrm>
          <a:off x="0" y="0"/>
          <a:ext cx="0" cy="0"/>
          <a:chOff x="0" y="0"/>
          <a:chExt cx="0" cy="0"/>
        </a:xfrm>
      </p:grpSpPr>
      <p:sp>
        <p:nvSpPr>
          <p:cNvPr id="1048673"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1048674"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75"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1048676" name="Date Placeholder 4"/>
          <p:cNvSpPr>
            <a:spLocks noGrp="1"/>
          </p:cNvSpPr>
          <p:nvPr>
            <p:ph type="dt" sz="half" idx="10"/>
          </p:nvPr>
        </p:nvSpPr>
        <p:spPr/>
        <p:txBody>
          <a:bodyPr/>
          <a:p>
            <a:fld id="{63A1C593-65D0-4073-BCC9-577B9352EA97}" type="datetimeFigureOut">
              <a:rPr lang="en-US" smtClean="0"/>
            </a:fld>
            <a:endParaRPr lang="en-US"/>
          </a:p>
        </p:txBody>
      </p:sp>
      <p:sp>
        <p:nvSpPr>
          <p:cNvPr id="1048677" name="Footer Placeholder 5"/>
          <p:cNvSpPr>
            <a:spLocks noGrp="1"/>
          </p:cNvSpPr>
          <p:nvPr>
            <p:ph type="ftr" sz="quarter" idx="11"/>
          </p:nvPr>
        </p:nvSpPr>
        <p:spPr/>
        <p:txBody>
          <a:bodyPr/>
          <a:p>
            <a:endParaRPr lang="en-US"/>
          </a:p>
        </p:txBody>
      </p:sp>
      <p:sp>
        <p:nvSpPr>
          <p:cNvPr id="1048678"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60" name=""/>
        <p:cNvGrpSpPr/>
        <p:nvPr/>
      </p:nvGrpSpPr>
      <p:grpSpPr>
        <a:xfrm>
          <a:off x="0" y="0"/>
          <a:ext cx="0" cy="0"/>
          <a:chOff x="0" y="0"/>
          <a:chExt cx="0" cy="0"/>
        </a:xfrm>
      </p:grpSpPr>
      <p:sp>
        <p:nvSpPr>
          <p:cNvPr id="1048646"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1048647"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48"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1048649" name="Date Placeholder 4"/>
          <p:cNvSpPr>
            <a:spLocks noGrp="1"/>
          </p:cNvSpPr>
          <p:nvPr>
            <p:ph type="dt" sz="half" idx="10"/>
          </p:nvPr>
        </p:nvSpPr>
        <p:spPr/>
        <p:txBody>
          <a:bodyPr/>
          <a:p>
            <a:fld id="{63A1C593-65D0-4073-BCC9-577B9352EA97}" type="datetimeFigureOut">
              <a:rPr lang="en-US" smtClean="0"/>
            </a:fld>
            <a:endParaRPr lang="en-US"/>
          </a:p>
        </p:txBody>
      </p:sp>
      <p:sp>
        <p:nvSpPr>
          <p:cNvPr id="1048650" name="Footer Placeholder 5"/>
          <p:cNvSpPr>
            <a:spLocks noGrp="1"/>
          </p:cNvSpPr>
          <p:nvPr>
            <p:ph type="ftr" sz="quarter" idx="11"/>
          </p:nvPr>
        </p:nvSpPr>
        <p:spPr/>
        <p:txBody>
          <a:bodyPr/>
          <a:p>
            <a:endParaRPr lang="en-US"/>
          </a:p>
        </p:txBody>
      </p:sp>
      <p:sp>
        <p:nvSpPr>
          <p:cNvPr id="1048651"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en-US"/>
              <a:t>Click to edit Master title style</a:t>
            </a:r>
            <a:endParaRPr lang="en-US"/>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6" name="Title 1"/>
          <p:cNvSpPr>
            <a:spLocks noGrp="1"/>
          </p:cNvSpPr>
          <p:nvPr>
            <p:ph type="ctrTitle"/>
          </p:nvPr>
        </p:nvSpPr>
        <p:spPr/>
        <p:txBody>
          <a:bodyPr/>
          <a:p>
            <a:r>
              <a:rPr lang="en-US" sz="4000" b="1" dirty="0">
                <a:solidFill>
                  <a:srgbClr val="FF0000"/>
                </a:solidFill>
              </a:rPr>
              <a:t>PROFESSIONAL TRAINING PRESENTATION</a:t>
            </a:r>
            <a:endParaRPr lang="en-US" sz="4000" b="1" dirty="0">
              <a:solidFill>
                <a:srgbClr val="FF0000"/>
              </a:solidFill>
            </a:endParaRPr>
          </a:p>
        </p:txBody>
      </p:sp>
      <p:sp>
        <p:nvSpPr>
          <p:cNvPr id="1048587" name="Subtitle 2"/>
          <p:cNvSpPr>
            <a:spLocks noGrp="1"/>
          </p:cNvSpPr>
          <p:nvPr>
            <p:ph type="subTitle" idx="1"/>
          </p:nvPr>
        </p:nvSpPr>
        <p:spPr/>
        <p:txBody>
          <a:bodyPr>
            <a:normAutofit fontScale="25000" lnSpcReduction="20000"/>
          </a:bodyPr>
          <a:p>
            <a:r>
              <a:rPr lang="en-US" sz="6400" b="1" dirty="0"/>
              <a:t>AT</a:t>
            </a:r>
            <a:endParaRPr lang="en-US" sz="3500" b="1" dirty="0"/>
          </a:p>
          <a:p>
            <a:r>
              <a:rPr lang="en-US" sz="8000" b="1" dirty="0"/>
              <a:t>SATHYABHAMA INSTITUTION OF SCIENCE AND TECHNOLOGY</a:t>
            </a:r>
            <a:endParaRPr lang="en-US" sz="8000" b="1" dirty="0"/>
          </a:p>
          <a:p>
            <a:r>
              <a:rPr lang="en-US" sz="8000" b="1" dirty="0"/>
              <a:t>DEPARTMENT OF COMPUTER SCIENCE&amp;ENGINEERING</a:t>
            </a:r>
            <a:endParaRPr lang="en-US" sz="8000" b="1" dirty="0"/>
          </a:p>
          <a:p>
            <a:r>
              <a:rPr lang="en-US" sz="8000" b="1" dirty="0"/>
              <a:t>BY</a:t>
            </a:r>
            <a:endParaRPr lang="en-US" sz="8000" b="1" dirty="0"/>
          </a:p>
          <a:p>
            <a:r>
              <a:rPr lang="en-US" sz="8000" b="1" dirty="0" err="1"/>
              <a:t>Tagini</a:t>
            </a:r>
            <a:r>
              <a:rPr lang="en-US" sz="8000" b="1" dirty="0"/>
              <a:t> </a:t>
            </a:r>
            <a:r>
              <a:rPr lang="en-US" sz="8000" b="1" dirty="0" err="1"/>
              <a:t>Mythreye</a:t>
            </a:r>
            <a:r>
              <a:rPr lang="en-US" sz="8000" b="1" dirty="0"/>
              <a:t> M</a:t>
            </a:r>
            <a:endParaRPr lang="en-US" sz="8000" b="1" dirty="0"/>
          </a:p>
          <a:p>
            <a:r>
              <a:rPr lang="en-US" sz="8000" b="1" dirty="0"/>
              <a:t>Topic – Online Bus Ticket Reservation System</a:t>
            </a:r>
            <a:endParaRPr lang="en-US" sz="8000" b="1" dirty="0"/>
          </a:p>
          <a:p>
            <a:r>
              <a:rPr lang="en-US" sz="8000" b="1" dirty="0"/>
              <a:t>REG-39111012</a:t>
            </a:r>
            <a:endParaRPr lang="en-US" sz="8000" b="1" dirty="0"/>
          </a:p>
          <a:p>
            <a:r>
              <a:rPr lang="en-US" sz="8000" b="1" dirty="0"/>
              <a:t>                                                                                                     Guide Name: </a:t>
            </a:r>
            <a:r>
              <a:rPr lang="en-US" sz="8000" b="1" dirty="0" err="1"/>
              <a:t>Mrs.C.Kavitha</a:t>
            </a:r>
            <a:endParaRPr lang="en-US" sz="8000" b="1" dirty="0"/>
          </a:p>
        </p:txBody>
      </p:sp>
      <p:pic>
        <p:nvPicPr>
          <p:cNvPr id="2097152" name="Picture 3" descr="sathyabham logo"/>
          <p:cNvPicPr>
            <a:picLocks noChangeAspect="1"/>
          </p:cNvPicPr>
          <p:nvPr/>
        </p:nvPicPr>
        <p:blipFill>
          <a:blip r:embed="rId1"/>
          <a:stretch>
            <a:fillRect/>
          </a:stretch>
        </p:blipFill>
        <p:spPr>
          <a:xfrm>
            <a:off x="382905" y="162560"/>
            <a:ext cx="11218545" cy="19913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08" name="Title 1"/>
          <p:cNvSpPr>
            <a:spLocks noGrp="1"/>
          </p:cNvSpPr>
          <p:nvPr>
            <p:ph type="title"/>
          </p:nvPr>
        </p:nvSpPr>
        <p:spPr>
          <a:xfrm>
            <a:off x="933449" y="732335"/>
            <a:ext cx="8324851" cy="596900"/>
          </a:xfrm>
        </p:spPr>
        <p:txBody>
          <a:bodyPr>
            <a:normAutofit fontScale="90000"/>
          </a:bodyPr>
          <a:p>
            <a:r>
              <a:rPr lang="en-US" dirty="0">
                <a:solidFill>
                  <a:srgbClr val="FF0000"/>
                </a:solidFill>
              </a:rPr>
              <a:t>Level</a:t>
            </a:r>
            <a:r>
              <a:rPr lang="en-US" dirty="0"/>
              <a:t> </a:t>
            </a:r>
            <a:r>
              <a:rPr lang="en-US" dirty="0">
                <a:solidFill>
                  <a:srgbClr val="FF0000"/>
                </a:solidFill>
              </a:rPr>
              <a:t>1</a:t>
            </a:r>
            <a:br>
              <a:rPr lang="en-US" dirty="0">
                <a:solidFill>
                  <a:srgbClr val="FF0000"/>
                </a:solidFill>
              </a:rPr>
            </a:br>
            <a:r>
              <a:rPr lang="en-US" sz="1800" dirty="0">
                <a:effectLst/>
                <a:latin typeface="Calibri" panose="020F0502020204030204" pitchFamily="34" charset="0"/>
                <a:ea typeface="宋体" panose="02010600030101010101" pitchFamily="2" charset="-122"/>
                <a:cs typeface="Times New Roman" panose="02020603050405020304" pitchFamily="18" charset="0"/>
              </a:rPr>
              <a:t>User view of Online Bus Ticket Reservation System</a:t>
            </a:r>
            <a:br>
              <a:rPr lang="en-US" sz="1800" dirty="0">
                <a:effectLst/>
                <a:latin typeface="Calibri" panose="020F0502020204030204" pitchFamily="34" charset="0"/>
                <a:ea typeface="宋体" panose="02010600030101010101" pitchFamily="2" charset="-122"/>
                <a:cs typeface="Times New Roman" panose="02020603050405020304" pitchFamily="18" charset="0"/>
              </a:rPr>
            </a:br>
            <a:endParaRPr lang="en-US" dirty="0">
              <a:solidFill>
                <a:srgbClr val="FF0000"/>
              </a:solidFill>
            </a:endParaRPr>
          </a:p>
        </p:txBody>
      </p:sp>
      <p:pic>
        <p:nvPicPr>
          <p:cNvPr id="2097154" name="Content Placeholder 5"/>
          <p:cNvPicPr>
            <a:picLocks noGrp="1"/>
          </p:cNvPicPr>
          <p:nvPr>
            <p:ph idx="1"/>
          </p:nvPr>
        </p:nvPicPr>
        <p:blipFill>
          <a:blip r:embed="rId1"/>
          <a:stretch>
            <a:fillRect/>
          </a:stretch>
        </p:blipFill>
        <p:spPr>
          <a:xfrm>
            <a:off x="1680546" y="1876922"/>
            <a:ext cx="8830907" cy="42487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09" name="Title 1"/>
          <p:cNvSpPr>
            <a:spLocks noGrp="1"/>
          </p:cNvSpPr>
          <p:nvPr>
            <p:ph type="title"/>
          </p:nvPr>
        </p:nvSpPr>
        <p:spPr>
          <a:xfrm>
            <a:off x="781050" y="681037"/>
            <a:ext cx="8553450" cy="749300"/>
          </a:xfrm>
        </p:spPr>
        <p:txBody>
          <a:bodyPr>
            <a:normAutofit fontScale="90000"/>
          </a:bodyPr>
          <a:p>
            <a:r>
              <a:rPr lang="en-US" dirty="0">
                <a:solidFill>
                  <a:srgbClr val="FF0000"/>
                </a:solidFill>
              </a:rPr>
              <a:t>Level 2</a:t>
            </a:r>
            <a:br>
              <a:rPr lang="en-US" dirty="0">
                <a:solidFill>
                  <a:srgbClr val="FF0000"/>
                </a:solidFill>
              </a:rPr>
            </a:br>
            <a:r>
              <a:rPr lang="en-US" sz="1800" dirty="0">
                <a:effectLst/>
                <a:latin typeface="Calibri" panose="020F0502020204030204" pitchFamily="34" charset="0"/>
                <a:ea typeface="宋体" panose="02010600030101010101" pitchFamily="2" charset="-122"/>
                <a:cs typeface="Times New Roman" panose="02020603050405020304" pitchFamily="18" charset="0"/>
              </a:rPr>
              <a:t>Admin view of Online Bus Ticket Reservation System</a:t>
            </a:r>
            <a:br>
              <a:rPr lang="en-US" sz="1800" dirty="0">
                <a:effectLst/>
                <a:latin typeface="Calibri" panose="020F0502020204030204" pitchFamily="34" charset="0"/>
                <a:ea typeface="宋体" panose="02010600030101010101" pitchFamily="2" charset="-122"/>
                <a:cs typeface="Times New Roman" panose="02020603050405020304" pitchFamily="18" charset="0"/>
              </a:rPr>
            </a:br>
            <a:endParaRPr lang="en-US" dirty="0">
              <a:solidFill>
                <a:srgbClr val="FF0000"/>
              </a:solidFill>
            </a:endParaRPr>
          </a:p>
        </p:txBody>
      </p:sp>
      <p:pic>
        <p:nvPicPr>
          <p:cNvPr id="2097155" name="Content Placeholder 3"/>
          <p:cNvPicPr>
            <a:picLocks noGrp="1"/>
          </p:cNvPicPr>
          <p:nvPr>
            <p:ph idx="1"/>
          </p:nvPr>
        </p:nvPicPr>
        <p:blipFill>
          <a:blip r:embed="rId1"/>
          <a:stretch>
            <a:fillRect/>
          </a:stretch>
        </p:blipFill>
        <p:spPr>
          <a:xfrm>
            <a:off x="2110517" y="1825625"/>
            <a:ext cx="7970966" cy="43513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7" name=""/>
        <p:cNvGrpSpPr/>
        <p:nvPr/>
      </p:nvGrpSpPr>
      <p:grpSpPr>
        <a:xfrm>
          <a:off x="0" y="0"/>
          <a:ext cx="0" cy="0"/>
          <a:chOff x="0" y="0"/>
          <a:chExt cx="0" cy="0"/>
        </a:xfrm>
      </p:grpSpPr>
      <p:sp useBgFill="1">
        <p:nvSpPr>
          <p:cNvPr id="1048610" name="Rectangle 17"/>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11" name="Title 1"/>
          <p:cNvSpPr>
            <a:spLocks noGrp="1"/>
          </p:cNvSpPr>
          <p:nvPr>
            <p:ph type="title"/>
          </p:nvPr>
        </p:nvSpPr>
        <p:spPr>
          <a:xfrm>
            <a:off x="838201" y="548464"/>
            <a:ext cx="3807187" cy="2228074"/>
          </a:xfrm>
        </p:spPr>
        <p:txBody>
          <a:bodyPr vert="horz" lIns="91440" tIns="45720" rIns="91440" bIns="45720" rtlCol="0">
            <a:normAutofit/>
          </a:bodyPr>
          <a:p>
            <a:r>
              <a:rPr lang="en-US" sz="3600" b="1" dirty="0">
                <a:solidFill>
                  <a:srgbClr val="FF0000"/>
                </a:solidFill>
              </a:rPr>
              <a:t>Use case diagram for user and admin</a:t>
            </a:r>
            <a:br>
              <a:rPr lang="en-US" sz="3400" b="1" dirty="0"/>
            </a:br>
            <a:endParaRPr lang="en-US" sz="3400" b="1" dirty="0"/>
          </a:p>
        </p:txBody>
      </p:sp>
      <p:sp>
        <p:nvSpPr>
          <p:cNvPr id="1048612" name="Content Placeholder 14"/>
          <p:cNvSpPr>
            <a:spLocks noGrp="1"/>
          </p:cNvSpPr>
          <p:nvPr>
            <p:ph idx="1"/>
          </p:nvPr>
        </p:nvSpPr>
        <p:spPr>
          <a:xfrm>
            <a:off x="838201" y="2981329"/>
            <a:ext cx="3799425" cy="3143241"/>
          </a:xfrm>
        </p:spPr>
        <p:txBody>
          <a:bodyPr>
            <a:normAutofit/>
          </a:bodyPr>
          <a:p>
            <a:endParaRPr lang="en-US" sz="2000"/>
          </a:p>
        </p:txBody>
      </p:sp>
      <p:pic>
        <p:nvPicPr>
          <p:cNvPr id="2097156" name="Content Placeholder 5"/>
          <p:cNvPicPr/>
          <p:nvPr/>
        </p:nvPicPr>
        <p:blipFill rotWithShape="1">
          <a:blip r:embed="rId1"/>
          <a:srcRect t="3778" b="9561"/>
          <a:stretch>
            <a:fillRect/>
          </a:stretch>
        </p:blipFill>
        <p:spPr>
          <a:xfrm>
            <a:off x="4866228" y="193992"/>
            <a:ext cx="5877971" cy="6431915"/>
          </a:xfrm>
          <a:prstGeom prst="rect">
            <a:avLst/>
          </a:prstGeom>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48" name=""/>
        <p:cNvGrpSpPr/>
        <p:nvPr/>
      </p:nvGrpSpPr>
      <p:grpSpPr>
        <a:xfrm>
          <a:off x="0" y="0"/>
          <a:ext cx="0" cy="0"/>
          <a:chOff x="0" y="0"/>
          <a:chExt cx="0" cy="0"/>
        </a:xfrm>
      </p:grpSpPr>
      <p:sp>
        <p:nvSpPr>
          <p:cNvPr id="1048613" name="Title 4"/>
          <p:cNvSpPr>
            <a:spLocks noGrp="1"/>
          </p:cNvSpPr>
          <p:nvPr>
            <p:ph type="title"/>
          </p:nvPr>
        </p:nvSpPr>
        <p:spPr/>
        <p:txBody>
          <a:bodyPr>
            <a:normAutofit fontScale="90000"/>
          </a:bodyPr>
          <a:p>
            <a:pPr algn="ctr"/>
            <a:r>
              <a:rPr lang="en-US" sz="6000" dirty="0">
                <a:effectLst/>
                <a:latin typeface="Aldhabi" panose="01000000000000000000" pitchFamily="2" charset="-78"/>
                <a:ea typeface="宋体" panose="02010600030101010101" pitchFamily="2" charset="-122"/>
                <a:cs typeface="Aldhabi" panose="01000000000000000000" pitchFamily="2" charset="-78"/>
              </a:rPr>
              <a:t>User’s Booking page </a:t>
            </a:r>
            <a:br>
              <a:rPr lang="en-US" sz="1800" dirty="0">
                <a:effectLst/>
                <a:latin typeface="Calibri" panose="020F0502020204030204" pitchFamily="34" charset="0"/>
                <a:ea typeface="宋体" panose="02010600030101010101" pitchFamily="2" charset="-122"/>
                <a:cs typeface="Times New Roman" panose="02020603050405020304" pitchFamily="18" charset="0"/>
              </a:rPr>
            </a:br>
            <a:endParaRPr lang="en-US" dirty="0"/>
          </a:p>
        </p:txBody>
      </p:sp>
      <p:pic>
        <p:nvPicPr>
          <p:cNvPr id="2097157" name="Content Placeholder 3"/>
          <p:cNvPicPr>
            <a:picLocks noGrp="1"/>
          </p:cNvPicPr>
          <p:nvPr>
            <p:ph idx="1"/>
          </p:nvPr>
        </p:nvPicPr>
        <p:blipFill rotWithShape="1">
          <a:blip r:embed="rId1" cstate="print"/>
          <a:stretch>
            <a:fillRect/>
          </a:stretch>
        </p:blipFill>
        <p:spPr bwMode="auto">
          <a:xfrm>
            <a:off x="657226" y="1219200"/>
            <a:ext cx="10242330" cy="4957763"/>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0" name="Title 1"/>
          <p:cNvSpPr>
            <a:spLocks noGrp="1"/>
          </p:cNvSpPr>
          <p:nvPr>
            <p:ph type="title"/>
          </p:nvPr>
        </p:nvSpPr>
        <p:spPr/>
        <p:txBody>
          <a:bodyPr>
            <a:normAutofit/>
          </a:bodyPr>
          <a:p>
            <a:pPr algn="ctr"/>
            <a:r>
              <a:rPr lang="en-US" sz="6000" dirty="0">
                <a:effectLst/>
                <a:latin typeface="Aldhabi" panose="01000000000000000000" pitchFamily="2" charset="-78"/>
                <a:ea typeface="宋体" panose="02010600030101010101" pitchFamily="2" charset="-122"/>
                <a:cs typeface="Aldhabi" panose="01000000000000000000" pitchFamily="2" charset="-78"/>
              </a:rPr>
              <a:t>User’s Bus schedule module</a:t>
            </a:r>
            <a:endParaRPr lang="en-US" sz="11500" b="1" dirty="0">
              <a:solidFill>
                <a:srgbClr val="FF0000"/>
              </a:solidFill>
              <a:latin typeface="Aldhabi" panose="01000000000000000000" pitchFamily="2" charset="-78"/>
              <a:cs typeface="Aldhabi" panose="01000000000000000000" pitchFamily="2" charset="-78"/>
            </a:endParaRPr>
          </a:p>
        </p:txBody>
      </p:sp>
      <p:sp>
        <p:nvSpPr>
          <p:cNvPr id="1048621" name="Content Placeholder 2"/>
          <p:cNvSpPr>
            <a:spLocks noGrp="1"/>
          </p:cNvSpPr>
          <p:nvPr>
            <p:ph sz="half" idx="1"/>
          </p:nvPr>
        </p:nvSpPr>
        <p:spPr/>
        <p:txBody>
          <a:bodyPr/>
          <a:p>
            <a:pPr marL="0" indent="0">
              <a:buNone/>
            </a:pPr>
            <a:endParaRPr lang="en-US" dirty="0"/>
          </a:p>
          <a:p>
            <a:endParaRPr lang="en-US" dirty="0"/>
          </a:p>
        </p:txBody>
      </p:sp>
      <p:sp>
        <p:nvSpPr>
          <p:cNvPr id="1048622" name="Content Placeholder 4"/>
          <p:cNvSpPr>
            <a:spLocks noGrp="1"/>
          </p:cNvSpPr>
          <p:nvPr>
            <p:ph sz="half" idx="2"/>
          </p:nvPr>
        </p:nvSpPr>
        <p:spPr/>
        <p:txBody>
          <a:bodyPr/>
          <a:p>
            <a:pPr marL="0" indent="0">
              <a:buNone/>
            </a:pPr>
            <a:endParaRPr lang="en-US" dirty="0"/>
          </a:p>
        </p:txBody>
      </p:sp>
      <p:pic>
        <p:nvPicPr>
          <p:cNvPr id="2097158" name="Picture 7"/>
          <p:cNvPicPr/>
          <p:nvPr/>
        </p:nvPicPr>
        <p:blipFill>
          <a:blip r:embed="rId1" cstate="print"/>
          <a:srcRect/>
          <a:stretch>
            <a:fillRect/>
          </a:stretch>
        </p:blipFill>
        <p:spPr bwMode="auto">
          <a:xfrm>
            <a:off x="838200" y="1825624"/>
            <a:ext cx="10515600" cy="43513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23" name="Title 1"/>
          <p:cNvSpPr>
            <a:spLocks noGrp="1"/>
          </p:cNvSpPr>
          <p:nvPr>
            <p:ph type="title"/>
          </p:nvPr>
        </p:nvSpPr>
        <p:spPr>
          <a:xfrm>
            <a:off x="752475" y="365125"/>
            <a:ext cx="10601325" cy="1325563"/>
          </a:xfrm>
        </p:spPr>
        <p:txBody>
          <a:bodyPr/>
          <a:p>
            <a:r>
              <a:rPr lang="en-US" sz="3600" dirty="0">
                <a:effectLst/>
                <a:latin typeface="Aldhabi" panose="01000000000000000000" pitchFamily="2" charset="-78"/>
                <a:ea typeface="宋体" panose="02010600030101010101" pitchFamily="2" charset="-122"/>
                <a:cs typeface="Aldhabi" panose="01000000000000000000" pitchFamily="2" charset="-78"/>
              </a:rPr>
              <a:t>User’s booking details</a:t>
            </a:r>
            <a:r>
              <a:rPr lang="en-US" sz="1800" dirty="0">
                <a:effectLst/>
                <a:latin typeface="Calibri" panose="020F0502020204030204" pitchFamily="34" charset="0"/>
                <a:ea typeface="宋体" panose="02010600030101010101" pitchFamily="2" charset="-122"/>
                <a:cs typeface="Times New Roman" panose="02020603050405020304" pitchFamily="18" charset="0"/>
              </a:rPr>
              <a:t>                                                                  </a:t>
            </a:r>
            <a:r>
              <a:rPr lang="en-US" sz="2800" dirty="0">
                <a:effectLst/>
                <a:latin typeface="Aldhabi" panose="01000000000000000000" pitchFamily="2" charset="-78"/>
                <a:ea typeface="宋体" panose="02010600030101010101" pitchFamily="2" charset="-122"/>
                <a:cs typeface="Aldhabi" panose="01000000000000000000" pitchFamily="2" charset="-78"/>
              </a:rPr>
              <a:t>Reference number for the user after booking</a:t>
            </a:r>
            <a:endParaRPr lang="en-US" dirty="0">
              <a:latin typeface="Aldhabi" panose="01000000000000000000" pitchFamily="2" charset="-78"/>
              <a:cs typeface="Aldhabi" panose="01000000000000000000" pitchFamily="2" charset="-78"/>
            </a:endParaRPr>
          </a:p>
        </p:txBody>
      </p:sp>
      <p:pic>
        <p:nvPicPr>
          <p:cNvPr id="2097159" name="Content Placeholder 4"/>
          <p:cNvPicPr>
            <a:picLocks noGrp="1"/>
          </p:cNvPicPr>
          <p:nvPr>
            <p:ph sz="half" idx="1"/>
          </p:nvPr>
        </p:nvPicPr>
        <p:blipFill>
          <a:blip r:embed="rId1"/>
          <a:srcRect/>
          <a:stretch>
            <a:fillRect/>
          </a:stretch>
        </p:blipFill>
        <p:spPr bwMode="auto">
          <a:xfrm>
            <a:off x="838200" y="1825625"/>
            <a:ext cx="4763347" cy="4527550"/>
          </a:xfrm>
          <a:prstGeom prst="rect">
            <a:avLst/>
          </a:prstGeom>
          <a:noFill/>
          <a:ln>
            <a:noFill/>
          </a:ln>
        </p:spPr>
      </p:pic>
      <p:pic>
        <p:nvPicPr>
          <p:cNvPr id="2097160" name="Content Placeholder 5"/>
          <p:cNvPicPr>
            <a:picLocks noGrp="1"/>
          </p:cNvPicPr>
          <p:nvPr>
            <p:ph sz="half" idx="2"/>
          </p:nvPr>
        </p:nvPicPr>
        <p:blipFill>
          <a:blip r:embed="rId2"/>
          <a:srcRect/>
          <a:stretch>
            <a:fillRect/>
          </a:stretch>
        </p:blipFill>
        <p:spPr bwMode="auto">
          <a:xfrm>
            <a:off x="6096000" y="2972505"/>
            <a:ext cx="5257800" cy="20575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24" name="Title 1"/>
          <p:cNvSpPr>
            <a:spLocks noGrp="1"/>
          </p:cNvSpPr>
          <p:nvPr>
            <p:ph type="title"/>
          </p:nvPr>
        </p:nvSpPr>
        <p:spPr>
          <a:xfrm>
            <a:off x="838200" y="304165"/>
            <a:ext cx="10515600" cy="1325563"/>
          </a:xfrm>
        </p:spPr>
        <p:txBody>
          <a:bodyPr>
            <a:normAutofit fontScale="90000"/>
          </a:bodyPr>
          <a:p>
            <a:br>
              <a:rPr lang="en-US" sz="3200" b="1" dirty="0">
                <a:solidFill>
                  <a:srgbClr val="FF0000"/>
                </a:solidFill>
              </a:rPr>
            </a:br>
            <a:br>
              <a:rPr lang="en-US" sz="3200" b="1" dirty="0">
                <a:solidFill>
                  <a:srgbClr val="FF0000"/>
                </a:solidFill>
              </a:rPr>
            </a:br>
            <a:br>
              <a:rPr lang="en-US" sz="3200" b="1" dirty="0">
                <a:solidFill>
                  <a:srgbClr val="FF0000"/>
                </a:solidFill>
              </a:rPr>
            </a:br>
            <a:br>
              <a:rPr lang="en-US" sz="3200" b="1" dirty="0">
                <a:solidFill>
                  <a:srgbClr val="FF0000"/>
                </a:solidFill>
              </a:rPr>
            </a:br>
            <a:endParaRPr lang="en-US" sz="4000" b="1" dirty="0">
              <a:solidFill>
                <a:srgbClr val="FF0000"/>
              </a:solidFill>
            </a:endParaRPr>
          </a:p>
        </p:txBody>
      </p:sp>
      <p:pic>
        <p:nvPicPr>
          <p:cNvPr id="2097161" name="Content Placeholder 8"/>
          <p:cNvPicPr>
            <a:picLocks noGrp="1"/>
          </p:cNvPicPr>
          <p:nvPr>
            <p:ph idx="1"/>
          </p:nvPr>
        </p:nvPicPr>
        <p:blipFill>
          <a:blip r:embed="rId1" cstate="print"/>
          <a:stretch>
            <a:fillRect/>
          </a:stretch>
        </p:blipFill>
        <p:spPr bwMode="auto">
          <a:xfrm>
            <a:off x="1419225" y="1828800"/>
            <a:ext cx="9839325" cy="4143375"/>
          </a:xfrm>
          <a:prstGeom prst="rect">
            <a:avLst/>
          </a:prstGeom>
          <a:noFill/>
          <a:ln>
            <a:noFill/>
          </a:ln>
        </p:spPr>
      </p:pic>
      <p:sp>
        <p:nvSpPr>
          <p:cNvPr id="1048625" name="TextBox 13"/>
          <p:cNvSpPr txBox="1"/>
          <p:nvPr/>
        </p:nvSpPr>
        <p:spPr>
          <a:xfrm>
            <a:off x="1490663" y="739259"/>
            <a:ext cx="9210674" cy="769441"/>
          </a:xfrm>
          <a:prstGeom prst="rect">
            <a:avLst/>
          </a:prstGeom>
          <a:noFill/>
        </p:spPr>
        <p:txBody>
          <a:bodyPr wrap="square">
            <a:spAutoFit/>
          </a:bodyPr>
          <a:p>
            <a:r>
              <a:rPr lang="en-US" sz="4400" dirty="0">
                <a:effectLst/>
                <a:latin typeface="Aldhabi" panose="01000000000000000000" pitchFamily="2" charset="-78"/>
                <a:ea typeface="宋体" panose="02010600030101010101" pitchFamily="2" charset="-122"/>
                <a:cs typeface="Aldhabi" panose="01000000000000000000" pitchFamily="2" charset="-78"/>
              </a:rPr>
              <a:t>Administration module</a:t>
            </a:r>
            <a:endParaRPr lang="en-US" sz="4400" dirty="0">
              <a:latin typeface="Aldhabi" panose="01000000000000000000" pitchFamily="2" charset="-78"/>
              <a:cs typeface="Aldhabi" panose="01000000000000000000" pitchFamily="2"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26" name="Title 1"/>
          <p:cNvSpPr>
            <a:spLocks noGrp="1"/>
          </p:cNvSpPr>
          <p:nvPr>
            <p:ph type="title"/>
          </p:nvPr>
        </p:nvSpPr>
        <p:spPr/>
        <p:txBody>
          <a:bodyPr>
            <a:normAutofit/>
          </a:bodyPr>
          <a:p>
            <a:r>
              <a:rPr lang="en-US" dirty="0">
                <a:effectLst/>
                <a:latin typeface="Aldhabi" panose="01000000000000000000" pitchFamily="2" charset="-78"/>
                <a:ea typeface="宋体" panose="02010600030101010101" pitchFamily="2" charset="-122"/>
                <a:cs typeface="Aldhabi" panose="01000000000000000000" pitchFamily="2" charset="-78"/>
              </a:rPr>
              <a:t>Updated route , payment and bus</a:t>
            </a:r>
            <a:endParaRPr lang="en-US" sz="8800" dirty="0">
              <a:latin typeface="Aldhabi" panose="01000000000000000000" pitchFamily="2" charset="-78"/>
              <a:cs typeface="Aldhabi" panose="01000000000000000000" pitchFamily="2" charset="-78"/>
            </a:endParaRPr>
          </a:p>
        </p:txBody>
      </p:sp>
      <p:sp>
        <p:nvSpPr>
          <p:cNvPr id="1048627" name="Content Placeholder 2"/>
          <p:cNvSpPr>
            <a:spLocks noGrp="1"/>
          </p:cNvSpPr>
          <p:nvPr>
            <p:ph sz="half" idx="1"/>
          </p:nvPr>
        </p:nvSpPr>
        <p:spPr/>
        <p:txBody>
          <a:bodyPr/>
          <a:p>
            <a:endParaRPr lang="en-US"/>
          </a:p>
        </p:txBody>
      </p:sp>
      <p:sp>
        <p:nvSpPr>
          <p:cNvPr id="1048628" name="Content Placeholder 3"/>
          <p:cNvSpPr>
            <a:spLocks noGrp="1"/>
          </p:cNvSpPr>
          <p:nvPr>
            <p:ph sz="half" idx="2"/>
          </p:nvPr>
        </p:nvSpPr>
        <p:spPr/>
        <p:txBody>
          <a:bodyPr/>
          <a:p>
            <a:endParaRPr lang="en-US"/>
          </a:p>
        </p:txBody>
      </p:sp>
      <p:pic>
        <p:nvPicPr>
          <p:cNvPr id="2097162" name="Content Placeholder 9"/>
          <p:cNvPicPr/>
          <p:nvPr/>
        </p:nvPicPr>
        <p:blipFill>
          <a:blip r:embed="rId1" cstate="print"/>
          <a:srcRect/>
          <a:stretch>
            <a:fillRect/>
          </a:stretch>
        </p:blipFill>
        <p:spPr bwMode="auto">
          <a:xfrm>
            <a:off x="838200" y="1825625"/>
            <a:ext cx="10515600" cy="43513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9" name="Title 1"/>
          <p:cNvSpPr>
            <a:spLocks noGrp="1"/>
          </p:cNvSpPr>
          <p:nvPr>
            <p:ph type="title"/>
          </p:nvPr>
        </p:nvSpPr>
        <p:spPr/>
        <p:txBody>
          <a:bodyPr>
            <a:normAutofit/>
          </a:bodyPr>
          <a:p>
            <a:r>
              <a:rPr lang="en-US" sz="4800" dirty="0">
                <a:effectLst/>
                <a:latin typeface="Aldhabi" panose="01000000000000000000" pitchFamily="2" charset="-78"/>
                <a:ea typeface="宋体" panose="02010600030101010101" pitchFamily="2" charset="-122"/>
                <a:cs typeface="Aldhabi" panose="01000000000000000000" pitchFamily="2" charset="-78"/>
              </a:rPr>
              <a:t>Admin dashboard</a:t>
            </a:r>
            <a:endParaRPr lang="en-US" sz="9600" dirty="0">
              <a:solidFill>
                <a:srgbClr val="FF0000"/>
              </a:solidFill>
              <a:latin typeface="Aldhabi" panose="01000000000000000000" pitchFamily="2" charset="-78"/>
              <a:cs typeface="Aldhabi" panose="01000000000000000000" pitchFamily="2" charset="-78"/>
            </a:endParaRPr>
          </a:p>
        </p:txBody>
      </p:sp>
      <p:sp>
        <p:nvSpPr>
          <p:cNvPr id="1048630" name="Content Placeholder 2"/>
          <p:cNvSpPr>
            <a:spLocks noGrp="1"/>
          </p:cNvSpPr>
          <p:nvPr>
            <p:ph sz="half" idx="1"/>
          </p:nvPr>
        </p:nvSpPr>
        <p:spPr/>
        <p:txBody>
          <a:bodyPr/>
          <a:p>
            <a:pPr marL="0" indent="0">
              <a:buNone/>
            </a:pPr>
            <a:endParaRPr lang="en-US" sz="1800" b="1" dirty="0"/>
          </a:p>
          <a:p>
            <a:pPr marL="0" indent="0">
              <a:buNone/>
            </a:pPr>
            <a:endParaRPr lang="en-US" sz="1800" b="1" dirty="0"/>
          </a:p>
        </p:txBody>
      </p:sp>
      <p:pic>
        <p:nvPicPr>
          <p:cNvPr id="2097163" name="Content Placeholder 8"/>
          <p:cNvPicPr>
            <a:picLocks noGrp="1"/>
          </p:cNvPicPr>
          <p:nvPr>
            <p:ph sz="half" idx="2"/>
          </p:nvPr>
        </p:nvPicPr>
        <p:blipFill>
          <a:blip r:embed="rId1" cstate="print"/>
          <a:srcRect/>
          <a:stretch>
            <a:fillRect/>
          </a:stretch>
        </p:blipFill>
        <p:spPr bwMode="auto">
          <a:xfrm>
            <a:off x="838200" y="1825625"/>
            <a:ext cx="10515600" cy="466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31" name="Title 1"/>
          <p:cNvSpPr>
            <a:spLocks noGrp="1"/>
          </p:cNvSpPr>
          <p:nvPr>
            <p:ph type="title"/>
          </p:nvPr>
        </p:nvSpPr>
        <p:spPr/>
        <p:txBody>
          <a:bodyPr/>
          <a:p>
            <a:r>
              <a:rPr lang="en-US" dirty="0">
                <a:effectLst/>
                <a:latin typeface="Aldhabi" panose="01000000000000000000" pitchFamily="2" charset="-78"/>
                <a:ea typeface="宋体" panose="02010600030101010101" pitchFamily="2" charset="-122"/>
                <a:cs typeface="Aldhabi" panose="01000000000000000000" pitchFamily="2" charset="-78"/>
              </a:rPr>
              <a:t>Admin</a:t>
            </a:r>
            <a:r>
              <a:rPr lang="en-US" sz="1800" dirty="0">
                <a:effectLst/>
                <a:latin typeface="Calibri" panose="020F0502020204030204" pitchFamily="34" charset="0"/>
                <a:ea typeface="宋体" panose="02010600030101010101" pitchFamily="2" charset="-122"/>
                <a:cs typeface="Times New Roman" panose="02020603050405020304" pitchFamily="18" charset="0"/>
              </a:rPr>
              <a:t> </a:t>
            </a:r>
            <a:r>
              <a:rPr lang="en-US" dirty="0">
                <a:effectLst/>
                <a:latin typeface="Aldhabi" panose="01000000000000000000" pitchFamily="2" charset="-78"/>
                <a:ea typeface="宋体" panose="02010600030101010101" pitchFamily="2" charset="-122"/>
                <a:cs typeface="Aldhabi" panose="01000000000000000000" pitchFamily="2" charset="-78"/>
              </a:rPr>
              <a:t>Maintenance module</a:t>
            </a:r>
            <a:endParaRPr lang="en-US" dirty="0">
              <a:latin typeface="Aldhabi" panose="01000000000000000000" pitchFamily="2" charset="-78"/>
              <a:cs typeface="Aldhabi" panose="01000000000000000000" pitchFamily="2" charset="-78"/>
            </a:endParaRPr>
          </a:p>
        </p:txBody>
      </p:sp>
      <p:sp>
        <p:nvSpPr>
          <p:cNvPr id="1048632" name="Content Placeholder 3"/>
          <p:cNvSpPr>
            <a:spLocks noGrp="1"/>
          </p:cNvSpPr>
          <p:nvPr>
            <p:ph sz="half" idx="2"/>
          </p:nvPr>
        </p:nvSpPr>
        <p:spPr/>
        <p:txBody>
          <a:bodyPr/>
          <a:p>
            <a:endParaRPr lang="en-US"/>
          </a:p>
        </p:txBody>
      </p:sp>
      <p:pic>
        <p:nvPicPr>
          <p:cNvPr id="2097164" name="Content Placeholder 4"/>
          <p:cNvPicPr>
            <a:picLocks noGrp="1"/>
          </p:cNvPicPr>
          <p:nvPr>
            <p:ph sz="half" idx="1"/>
          </p:nvPr>
        </p:nvPicPr>
        <p:blipFill>
          <a:blip r:embed="rId1" cstate="print"/>
          <a:srcRect/>
          <a:stretch>
            <a:fillRect/>
          </a:stretch>
        </p:blipFill>
        <p:spPr bwMode="auto">
          <a:xfrm>
            <a:off x="838199" y="1825625"/>
            <a:ext cx="10515599" cy="4451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37" name=""/>
        <p:cNvGrpSpPr/>
        <p:nvPr/>
      </p:nvGrpSpPr>
      <p:grpSpPr>
        <a:xfrm>
          <a:off x="0" y="0"/>
          <a:ext cx="0" cy="0"/>
          <a:chOff x="0" y="0"/>
          <a:chExt cx="0" cy="0"/>
        </a:xfrm>
      </p:grpSpPr>
      <p:sp>
        <p:nvSpPr>
          <p:cNvPr id="1048593" name="Title 1"/>
          <p:cNvSpPr>
            <a:spLocks noGrp="1"/>
          </p:cNvSpPr>
          <p:nvPr>
            <p:ph type="title"/>
          </p:nvPr>
        </p:nvSpPr>
        <p:spPr/>
        <p:txBody>
          <a:bodyPr/>
          <a:p>
            <a:r>
              <a:rPr lang="en-US" b="1" dirty="0">
                <a:solidFill>
                  <a:srgbClr val="FF0000"/>
                </a:solidFill>
              </a:rPr>
              <a:t>CONTENTS</a:t>
            </a:r>
            <a:endParaRPr lang="en-US" b="1" dirty="0">
              <a:solidFill>
                <a:srgbClr val="FF0000"/>
              </a:solidFill>
            </a:endParaRPr>
          </a:p>
        </p:txBody>
      </p:sp>
      <p:sp>
        <p:nvSpPr>
          <p:cNvPr id="1048594" name="Content Placeholder 2"/>
          <p:cNvSpPr>
            <a:spLocks noGrp="1"/>
          </p:cNvSpPr>
          <p:nvPr>
            <p:ph idx="1"/>
          </p:nvPr>
        </p:nvSpPr>
        <p:spPr/>
        <p:txBody>
          <a:bodyPr>
            <a:noAutofit/>
          </a:bodyPr>
          <a:p>
            <a:pPr marL="342900" indent="-342900">
              <a:buFont typeface="+mj-lt"/>
              <a:buAutoNum type="arabicPeriod"/>
            </a:pPr>
            <a:r>
              <a:rPr lang="en-US" sz="1700" dirty="0"/>
              <a:t> Introduction</a:t>
            </a:r>
            <a:endParaRPr lang="en-US" sz="1700" dirty="0"/>
          </a:p>
          <a:p>
            <a:pPr marL="342900" indent="-342900">
              <a:buFont typeface="+mj-lt"/>
              <a:buAutoNum type="arabicPeriod"/>
            </a:pPr>
            <a:r>
              <a:rPr lang="en-US" sz="1700" dirty="0"/>
              <a:t> Objectives</a:t>
            </a:r>
            <a:endParaRPr lang="en-US" sz="1700" dirty="0"/>
          </a:p>
          <a:p>
            <a:pPr marL="342900" indent="-342900">
              <a:buFont typeface="+mj-lt"/>
              <a:buAutoNum type="arabicPeriod"/>
            </a:pPr>
            <a:r>
              <a:rPr lang="en-US" sz="1700" dirty="0"/>
              <a:t> Implementation </a:t>
            </a:r>
            <a:endParaRPr lang="en-US" sz="1700" dirty="0"/>
          </a:p>
          <a:p>
            <a:pPr marL="342900" indent="-342900">
              <a:buFont typeface="+mj-lt"/>
              <a:buAutoNum type="arabicPeriod"/>
            </a:pPr>
            <a:r>
              <a:rPr lang="en-US" sz="1700" dirty="0"/>
              <a:t> Methodology</a:t>
            </a:r>
            <a:endParaRPr lang="en-US" sz="1700" dirty="0"/>
          </a:p>
          <a:p>
            <a:pPr marL="342900" indent="-342900">
              <a:buFont typeface="+mj-lt"/>
              <a:buAutoNum type="arabicPeriod"/>
            </a:pPr>
            <a:r>
              <a:rPr lang="en-US" sz="1700" dirty="0"/>
              <a:t> Choice of Methodology</a:t>
            </a:r>
            <a:endParaRPr lang="en-US" sz="1700" dirty="0"/>
          </a:p>
          <a:p>
            <a:pPr marL="342900" indent="-342900">
              <a:buFont typeface="+mj-lt"/>
              <a:buAutoNum type="arabicPeriod"/>
            </a:pPr>
            <a:r>
              <a:rPr lang="en-US" sz="1700" dirty="0"/>
              <a:t> Structure of Project</a:t>
            </a:r>
            <a:endParaRPr lang="en-US" sz="1700" dirty="0"/>
          </a:p>
          <a:p>
            <a:pPr marL="342900" indent="-342900">
              <a:buFont typeface="+mj-lt"/>
              <a:buAutoNum type="arabicPeriod"/>
            </a:pPr>
            <a:r>
              <a:rPr lang="en-US" sz="1700" dirty="0"/>
              <a:t> User Flow Diagram</a:t>
            </a:r>
            <a:endParaRPr lang="en-US" sz="1700" dirty="0"/>
          </a:p>
          <a:p>
            <a:pPr marL="342900" indent="-342900">
              <a:buFont typeface="+mj-lt"/>
              <a:buAutoNum type="arabicPeriod"/>
            </a:pPr>
            <a:r>
              <a:rPr lang="en-US" sz="1700" dirty="0"/>
              <a:t> Use Case diagram</a:t>
            </a:r>
            <a:endParaRPr lang="en-US" sz="1700" dirty="0"/>
          </a:p>
          <a:p>
            <a:pPr marL="342900" indent="-342900">
              <a:buFont typeface="+mj-lt"/>
              <a:buAutoNum type="arabicPeriod"/>
            </a:pPr>
            <a:r>
              <a:rPr lang="en-US" sz="1700" dirty="0"/>
              <a:t> Application snapshots</a:t>
            </a:r>
            <a:endParaRPr lang="en-US" sz="1700" dirty="0"/>
          </a:p>
          <a:p>
            <a:pPr marL="342900" indent="-342900">
              <a:buFont typeface="+mj-lt"/>
              <a:buAutoNum type="arabicPeriod"/>
            </a:pPr>
            <a:r>
              <a:rPr lang="en-US" sz="1700" dirty="0"/>
              <a:t>Summary</a:t>
            </a:r>
            <a:endParaRPr lang="en-US" sz="1700" dirty="0"/>
          </a:p>
          <a:p>
            <a:pPr marL="342900" indent="-342900">
              <a:buFont typeface="+mj-lt"/>
              <a:buAutoNum type="arabicPeriod"/>
            </a:pPr>
            <a:r>
              <a:rPr lang="en-US" sz="1700" dirty="0"/>
              <a:t> Conclusion</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33" name="Title 1"/>
          <p:cNvSpPr>
            <a:spLocks noGrp="1"/>
          </p:cNvSpPr>
          <p:nvPr>
            <p:ph type="title"/>
          </p:nvPr>
        </p:nvSpPr>
        <p:spPr/>
        <p:txBody>
          <a:bodyPr/>
          <a:p>
            <a:r>
              <a:rPr lang="en-US" dirty="0">
                <a:solidFill>
                  <a:srgbClr val="FF0000"/>
                </a:solidFill>
              </a:rPr>
              <a:t>Summary</a:t>
            </a:r>
            <a:endParaRPr lang="en-US" dirty="0">
              <a:solidFill>
                <a:srgbClr val="FF0000"/>
              </a:solidFill>
            </a:endParaRPr>
          </a:p>
        </p:txBody>
      </p:sp>
      <p:sp>
        <p:nvSpPr>
          <p:cNvPr id="1048634" name="Content Placeholder 4"/>
          <p:cNvSpPr>
            <a:spLocks noGrp="1"/>
          </p:cNvSpPr>
          <p:nvPr>
            <p:ph idx="1"/>
          </p:nvPr>
        </p:nvSpPr>
        <p:spPr/>
        <p:txBody>
          <a:bodyPr/>
          <a:p>
            <a:pPr>
              <a:spcBef>
                <a:spcPts val="0"/>
              </a:spcBef>
            </a:pPr>
            <a:r>
              <a:rPr lang="en-US" sz="1800" dirty="0">
                <a:latin typeface="Calibri" panose="020F0502020204030204" pitchFamily="34" charset="0"/>
                <a:ea typeface="宋体" panose="02010600030101010101" pitchFamily="2" charset="-122"/>
                <a:cs typeface="Times New Roman" panose="02020603050405020304" pitchFamily="18" charset="0"/>
              </a:rPr>
              <a:t> </a:t>
            </a:r>
            <a:r>
              <a:rPr lang="en-US" sz="1800" dirty="0">
                <a:effectLst/>
                <a:latin typeface="Calibri" panose="020F0502020204030204" pitchFamily="34" charset="0"/>
                <a:ea typeface="宋体" panose="02010600030101010101" pitchFamily="2" charset="-122"/>
                <a:cs typeface="Times New Roman" panose="02020603050405020304" pitchFamily="18" charset="0"/>
              </a:rPr>
              <a:t>In this present era, online booking or reservation system has improved the operations of various sectors of a nation’s economy deploying this system.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a:spcBef>
                <a:spcPts val="0"/>
              </a:spcBef>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a:spcBef>
                <a:spcPts val="0"/>
              </a:spcBef>
            </a:pPr>
            <a:r>
              <a:rPr lang="en-US" sz="1800" dirty="0">
                <a:effectLst/>
                <a:latin typeface="Calibri" panose="020F0502020204030204" pitchFamily="34" charset="0"/>
                <a:ea typeface="宋体" panose="02010600030101010101" pitchFamily="2" charset="-122"/>
                <a:cs typeface="Times New Roman" panose="02020603050405020304" pitchFamily="18" charset="0"/>
              </a:rPr>
              <a:t>Online Bus Ticket Reservation System being a web based system that ensures that the company would be able to transform most of the processes carried out manually into automated, error-free and easy to use operations in the organization especially in the area of transportation; also it would be able to generate report for the management decision purpose.</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spcBef>
                <a:spcPts val="0"/>
              </a:spcBef>
              <a:spcAft>
                <a:spcPts val="0"/>
              </a:spcAft>
              <a:buNone/>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 This system will be developed using a waterfall methodology for research and design purposes, PHP as the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spcBef>
                <a:spcPts val="0"/>
              </a:spcBef>
              <a:spcAft>
                <a:spcPts val="0"/>
              </a:spcAft>
              <a:buNone/>
            </a:pPr>
            <a:r>
              <a:rPr lang="en-US" sz="1800" dirty="0">
                <a:latin typeface="Calibri" panose="020F0502020204030204" pitchFamily="34" charset="0"/>
                <a:ea typeface="宋体" panose="02010600030101010101" pitchFamily="2" charset="-122"/>
                <a:cs typeface="Times New Roman" panose="02020603050405020304" pitchFamily="18" charset="0"/>
              </a:rPr>
              <a:t>     </a:t>
            </a:r>
            <a:r>
              <a:rPr lang="en-US" sz="1800" dirty="0">
                <a:effectLst/>
                <a:latin typeface="Calibri" panose="020F0502020204030204" pitchFamily="34" charset="0"/>
                <a:ea typeface="宋体" panose="02010600030101010101" pitchFamily="2" charset="-122"/>
                <a:cs typeface="Times New Roman" panose="02020603050405020304" pitchFamily="18" charset="0"/>
              </a:rPr>
              <a:t>programming language because of its server-side processing capabilities that makes data process less on the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spcBef>
                <a:spcPts val="0"/>
              </a:spcBef>
              <a:spcAft>
                <a:spcPts val="0"/>
              </a:spcAft>
              <a:buNone/>
            </a:pPr>
            <a:r>
              <a:rPr lang="en-US" sz="1800" dirty="0">
                <a:effectLst/>
                <a:latin typeface="Calibri" panose="020F0502020204030204" pitchFamily="34" charset="0"/>
                <a:ea typeface="宋体" panose="02010600030101010101" pitchFamily="2" charset="-122"/>
                <a:cs typeface="Times New Roman" panose="02020603050405020304" pitchFamily="18" charset="0"/>
              </a:rPr>
              <a:t>     client personal computer, an implementation strategy as well as testing and maintenance strategies suitable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spcBef>
                <a:spcPts val="0"/>
              </a:spcBef>
              <a:spcAft>
                <a:spcPts val="0"/>
              </a:spcAft>
              <a:buNone/>
            </a:pPr>
            <a:r>
              <a:rPr lang="en-US" sz="1800" dirty="0">
                <a:effectLst/>
                <a:latin typeface="Calibri" panose="020F0502020204030204" pitchFamily="34" charset="0"/>
                <a:ea typeface="宋体" panose="02010600030101010101" pitchFamily="2" charset="-122"/>
                <a:cs typeface="Times New Roman" panose="02020603050405020304" pitchFamily="18" charset="0"/>
              </a:rPr>
              <a:t>     for efficient deployment of the system.</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5" name="Title 4"/>
          <p:cNvSpPr>
            <a:spLocks noGrp="1"/>
          </p:cNvSpPr>
          <p:nvPr>
            <p:ph type="title"/>
          </p:nvPr>
        </p:nvSpPr>
        <p:spPr>
          <a:xfrm>
            <a:off x="838835" y="365125"/>
            <a:ext cx="10514965" cy="1325880"/>
          </a:xfrm>
        </p:spPr>
        <p:txBody>
          <a:bodyPr/>
          <a:p>
            <a:r>
              <a:rPr lang="en-US" b="1" dirty="0">
                <a:solidFill>
                  <a:srgbClr val="FF0000"/>
                </a:solidFill>
              </a:rPr>
              <a:t> Conclusion</a:t>
            </a:r>
            <a:endParaRPr lang="en-US" b="1" dirty="0">
              <a:solidFill>
                <a:srgbClr val="FF0000"/>
              </a:solidFill>
            </a:endParaRPr>
          </a:p>
        </p:txBody>
      </p:sp>
      <p:sp>
        <p:nvSpPr>
          <p:cNvPr id="1048636" name="Content Placeholder 5"/>
          <p:cNvSpPr>
            <a:spLocks noGrp="1"/>
          </p:cNvSpPr>
          <p:nvPr>
            <p:ph idx="1"/>
          </p:nvPr>
        </p:nvSpPr>
        <p:spPr>
          <a:xfrm>
            <a:off x="838200" y="1691005"/>
            <a:ext cx="10515600" cy="4485957"/>
          </a:xfrm>
        </p:spPr>
        <p:txBody>
          <a:bodyPr>
            <a:normAutofit lnSpcReduction="10000"/>
          </a:bodyPr>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It can be observed that computer applications are very important in every field of human endeavor. Here all the information about customer that made reservation can be gotten just by clicking a button with this new system, some of the difficulties encountered with the manual system are overcome.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It will also reduce the workload of the staff, reduce the time used for making reservation at the bus terminal and increase efficiency.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The application also could update records in various files automatically thereby relieving the company’s staff the stress of working from file security of data.</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This project, as a whole, will give a new way in bus reservations and ticketing processes.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The automation and management of seats and reservations will be done online.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However, this project does not limit the walk-in passengers that is passengers who visit the company’s counter because it also caters for them.</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 This also lessens the use of papers like in the traditional way of ticketing.</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spcBef>
                <a:spcPts val="0"/>
              </a:spcBef>
              <a:spcAft>
                <a:spcPts val="0"/>
              </a:spcAft>
              <a:buNone/>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95" name="Title 1"/>
          <p:cNvSpPr>
            <a:spLocks noGrp="1"/>
          </p:cNvSpPr>
          <p:nvPr>
            <p:ph type="title"/>
          </p:nvPr>
        </p:nvSpPr>
        <p:spPr/>
        <p:txBody>
          <a:bodyPr/>
          <a:p>
            <a:r>
              <a:rPr lang="en-US" b="1">
                <a:solidFill>
                  <a:srgbClr val="FF0000"/>
                </a:solidFill>
              </a:rPr>
              <a:t>INTRODUCTION</a:t>
            </a:r>
            <a:endParaRPr lang="en-US" b="1">
              <a:solidFill>
                <a:srgbClr val="FF0000"/>
              </a:solidFill>
            </a:endParaRPr>
          </a:p>
        </p:txBody>
      </p:sp>
      <p:sp>
        <p:nvSpPr>
          <p:cNvPr id="1048596" name="Content Placeholder 2"/>
          <p:cNvSpPr>
            <a:spLocks noGrp="1"/>
          </p:cNvSpPr>
          <p:nvPr>
            <p:ph idx="1"/>
          </p:nvPr>
        </p:nvSpPr>
        <p:spPr/>
        <p:txBody>
          <a:bodyPr>
            <a:normAutofit/>
          </a:bodyPr>
          <a:p>
            <a:pPr marL="342900" indent="-342900">
              <a:buFont typeface="+mj-lt"/>
              <a:buAutoNum type="arabicPeriod"/>
            </a:pPr>
            <a:r>
              <a:rPr lang="en-US" altLang="zh-CN" sz="1800" dirty="0">
                <a:effectLst/>
                <a:latin typeface="Calibri" panose="020F0502020204030204" pitchFamily="34" charset="0"/>
                <a:ea typeface="宋体" charset="0"/>
                <a:cs typeface="Calibri" panose="020F0502020204030204" pitchFamily="34" charset="0"/>
              </a:rPr>
              <a:t>Online bus ticket reservation system is a Web</a:t>
            </a:r>
            <a:r>
              <a:rPr lang="zh-CN" altLang="en-US" sz="1800" dirty="0">
                <a:effectLst/>
                <a:latin typeface="Calibri" panose="020F0502020204030204" pitchFamily="34" charset="0"/>
                <a:ea typeface="宋体" charset="0"/>
                <a:cs typeface="Calibri" panose="020F0502020204030204" pitchFamily="34" charset="0"/>
              </a:rPr>
              <a:t>-</a:t>
            </a:r>
            <a:r>
              <a:rPr lang="en-US" altLang="zh-CN" sz="1800" dirty="0">
                <a:effectLst/>
                <a:latin typeface="Calibri" panose="020F0502020204030204" pitchFamily="34" charset="0"/>
                <a:ea typeface="宋体" charset="0"/>
                <a:cs typeface="Calibri" panose="020F0502020204030204" pitchFamily="34" charset="0"/>
              </a:rPr>
              <a:t>Based software that operates within a centralized system. online bus ticket reservation system is used to book seats, cancellation of tickets and different type of track queries. it is developed for handling and computerizing the regular database, ticket booking, antravel made</a:t>
            </a:r>
            <a:r>
              <a:rPr lang="en-US" sz="1800" dirty="0">
                <a:effectLst/>
                <a:latin typeface="Calibri" panose="020F0502020204030204" pitchFamily="34" charset="0"/>
                <a:ea typeface="宋体" panose="02010600030101010101" pitchFamily="2" charset="-122"/>
                <a:cs typeface="Calibri" panose="020F0502020204030204" pitchFamily="34" charset="0"/>
              </a:rPr>
              <a:t> </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342900" indent="-342900">
              <a:buFont typeface="+mj-lt"/>
              <a:buAutoNum type="arabicPeriod"/>
            </a:pPr>
            <a:r>
              <a:rPr lang="en-US" sz="1800" dirty="0">
                <a:effectLst/>
                <a:latin typeface="Calibri" panose="020F0502020204030204" pitchFamily="34" charset="0"/>
                <a:ea typeface="宋体" panose="02010600030101010101" pitchFamily="2" charset="-122"/>
                <a:cs typeface="Calibri" panose="020F0502020204030204" pitchFamily="34" charset="0"/>
              </a:rPr>
              <a:t>Currently, staff at the bus ticket counter is using an internal system to sell tickets at the counter and customers who are unable to buy bus ticket online at this moment would have to go to the counter to a buy bus ticket.</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342900" indent="-342900">
              <a:buFont typeface="+mj-lt"/>
              <a:buAutoNum type="arabicPeriod"/>
            </a:pPr>
            <a:r>
              <a:rPr lang="en-US" sz="1800" dirty="0">
                <a:effectLst/>
                <a:latin typeface="Calibri" panose="020F0502020204030204" pitchFamily="34" charset="0"/>
                <a:ea typeface="宋体" panose="02010600030101010101" pitchFamily="2" charset="-122"/>
                <a:cs typeface="Calibri" panose="020F0502020204030204" pitchFamily="34" charset="0"/>
              </a:rPr>
              <a:t>Sometimes, customers’ needs to queue up a long queue to buy bus ticket and ask for information and this brings a lot of inconveniences to customers.</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342900" indent="-342900">
              <a:buFont typeface="+mj-lt"/>
              <a:buAutoNum type="arabicPeriod"/>
            </a:pPr>
            <a:r>
              <a:rPr lang="en-US" sz="1800" dirty="0">
                <a:effectLst/>
                <a:latin typeface="Calibri" panose="020F0502020204030204" pitchFamily="34" charset="0"/>
                <a:ea typeface="宋体" panose="02010600030101010101" pitchFamily="2" charset="-122"/>
                <a:cs typeface="Calibri" panose="020F0502020204030204" pitchFamily="34" charset="0"/>
              </a:rPr>
              <a:t> However, Online Bus Ticket Reservation System enables the customer to buy bus ticket, make payment, and ask for information online easily. </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342900" indent="-342900">
              <a:buFont typeface="+mj-lt"/>
              <a:buAutoNum type="arabicPeriod"/>
            </a:pPr>
            <a:r>
              <a:rPr lang="en-US" sz="1800" dirty="0">
                <a:effectLst/>
                <a:latin typeface="Calibri" panose="020F0502020204030204" pitchFamily="34" charset="0"/>
                <a:ea typeface="宋体" panose="02010600030101010101" pitchFamily="2" charset="-122"/>
                <a:cs typeface="Calibri" panose="020F0502020204030204" pitchFamily="34" charset="0"/>
              </a:rPr>
              <a:t>Furthermore, staff can sell bus ticket using Bus Ticket Reservation System after checking the bus ticket availability for the customer and print the bus ticket to the customer.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597" name="Title 1"/>
          <p:cNvSpPr>
            <a:spLocks noGrp="1"/>
          </p:cNvSpPr>
          <p:nvPr>
            <p:ph type="title"/>
          </p:nvPr>
        </p:nvSpPr>
        <p:spPr/>
        <p:txBody>
          <a:bodyPr/>
          <a:p>
            <a:r>
              <a:rPr lang="en-US"/>
              <a:t> </a:t>
            </a:r>
            <a:r>
              <a:rPr lang="en-US" b="1">
                <a:solidFill>
                  <a:srgbClr val="FF0000"/>
                </a:solidFill>
              </a:rPr>
              <a:t>Project Objective</a:t>
            </a:r>
            <a:endParaRPr lang="en-US" b="1">
              <a:solidFill>
                <a:srgbClr val="FF0000"/>
              </a:solidFill>
            </a:endParaRPr>
          </a:p>
        </p:txBody>
      </p:sp>
      <p:sp>
        <p:nvSpPr>
          <p:cNvPr id="1048598" name="Content Placeholder 2"/>
          <p:cNvSpPr>
            <a:spLocks noGrp="1"/>
          </p:cNvSpPr>
          <p:nvPr>
            <p:ph idx="1"/>
          </p:nvPr>
        </p:nvSpPr>
        <p:spPr>
          <a:xfrm>
            <a:off x="723900" y="1690688"/>
            <a:ext cx="10515600" cy="4351338"/>
          </a:xfrm>
        </p:spPr>
        <p:txBody>
          <a:bodyPr>
            <a:normAutofit/>
          </a:bodyPr>
          <a:p>
            <a:pPr marL="0" marR="0" indent="0">
              <a:spcBef>
                <a:spcPts val="0"/>
              </a:spcBef>
              <a:spcAft>
                <a:spcPts val="0"/>
              </a:spcAft>
              <a:buNone/>
            </a:pPr>
            <a:r>
              <a:rPr lang="en-US" sz="1800" dirty="0">
                <a:effectLst/>
                <a:latin typeface="Calibri" panose="020F0502020204030204" pitchFamily="34" charset="0"/>
                <a:ea typeface="宋体" panose="02010600030101010101" pitchFamily="2" charset="-122"/>
                <a:cs typeface="Calibri" panose="020F0502020204030204" pitchFamily="34" charset="0"/>
              </a:rPr>
              <a:t>The main purpose of this study is to automate the manual procedures of reserving a bus ticket for any journey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spcBef>
                <a:spcPts val="0"/>
              </a:spcBef>
              <a:spcAft>
                <a:spcPts val="0"/>
              </a:spcAft>
              <a:buNone/>
            </a:pPr>
            <a:r>
              <a:rPr lang="en-US" sz="1800" dirty="0">
                <a:effectLst/>
                <a:latin typeface="Calibri" panose="020F0502020204030204" pitchFamily="34" charset="0"/>
                <a:ea typeface="宋体" panose="02010600030101010101" pitchFamily="2" charset="-122"/>
                <a:cs typeface="Calibri" panose="020F0502020204030204" pitchFamily="34" charset="0"/>
              </a:rPr>
              <a:t>This system is said to be an automatic system and customers can select seats by themselves. Specifically, objectives of this project will consist of: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spcBef>
                <a:spcPts val="0"/>
              </a:spcBef>
              <a:spcAft>
                <a:spcPts val="0"/>
              </a:spcAft>
              <a:buNone/>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spcBef>
                <a:spcPts val="0"/>
              </a:spcBef>
              <a:spcAft>
                <a:spcPts val="0"/>
              </a:spcAft>
              <a:buFont typeface="+mj-lt"/>
              <a:buAutoNum type="romanLcParenR"/>
            </a:pPr>
            <a:r>
              <a:rPr lang="en-US" sz="1800" dirty="0">
                <a:effectLst/>
                <a:latin typeface="Calibri" panose="020F0502020204030204" pitchFamily="34" charset="0"/>
                <a:ea typeface="宋体" panose="02010600030101010101" pitchFamily="2" charset="-122"/>
                <a:cs typeface="Calibri" panose="020F0502020204030204" pitchFamily="34" charset="0"/>
              </a:rPr>
              <a:t>Providing a web-based bus ticket reservation function where a customer can buy bus ticket through the online system without a need to queue up at the counter to purchase a bus ticket. </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342900" marR="0" lvl="0" indent="-342900">
              <a:spcBef>
                <a:spcPts val="0"/>
              </a:spcBef>
              <a:spcAft>
                <a:spcPts val="0"/>
              </a:spcAft>
              <a:buFont typeface="+mj-lt"/>
              <a:buAutoNum type="romanLcParenR"/>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spcBef>
                <a:spcPts val="0"/>
              </a:spcBef>
              <a:spcAft>
                <a:spcPts val="0"/>
              </a:spcAft>
              <a:buFont typeface="+mj-lt"/>
              <a:buAutoNum type="romanLcParenR"/>
            </a:pPr>
            <a:r>
              <a:rPr lang="en-US" sz="1800" dirty="0">
                <a:effectLst/>
                <a:latin typeface="Calibri" panose="020F0502020204030204" pitchFamily="34" charset="0"/>
                <a:ea typeface="宋体" panose="02010600030101010101" pitchFamily="2" charset="-122"/>
                <a:cs typeface="Calibri" panose="020F0502020204030204" pitchFamily="34" charset="0"/>
              </a:rPr>
              <a:t>Enabling customers to check the availability and types of busses online. Customer can check the time departure for every ITC bus through the system. </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342900" marR="0" lvl="0" indent="-342900">
              <a:spcBef>
                <a:spcPts val="0"/>
              </a:spcBef>
              <a:spcAft>
                <a:spcPts val="0"/>
              </a:spcAft>
              <a:buFont typeface="+mj-lt"/>
              <a:buAutoNum type="romanLcParenR"/>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spcBef>
                <a:spcPts val="0"/>
              </a:spcBef>
              <a:spcAft>
                <a:spcPts val="0"/>
              </a:spcAft>
              <a:buFont typeface="+mj-lt"/>
              <a:buAutoNum type="romanLcParenR"/>
            </a:pPr>
            <a:r>
              <a:rPr lang="en-US" sz="1800" dirty="0">
                <a:effectLst/>
                <a:latin typeface="Calibri" panose="020F0502020204030204" pitchFamily="34" charset="0"/>
                <a:ea typeface="宋体" panose="02010600030101010101" pitchFamily="2" charset="-122"/>
                <a:cs typeface="Calibri" panose="020F0502020204030204" pitchFamily="34" charset="0"/>
              </a:rPr>
              <a:t>Easing bus ticket payment by obtaining a bank pin after payments is made to the various designated banks.</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342900" marR="0" lvl="0" indent="-342900">
              <a:spcBef>
                <a:spcPts val="0"/>
              </a:spcBef>
              <a:spcAft>
                <a:spcPts val="0"/>
              </a:spcAft>
              <a:buFont typeface="+mj-lt"/>
              <a:buAutoNum type="romanLcParenR"/>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spcBef>
                <a:spcPts val="0"/>
              </a:spcBef>
              <a:spcAft>
                <a:spcPts val="0"/>
              </a:spcAft>
              <a:buFont typeface="+mj-lt"/>
              <a:buAutoNum type="romanLcParenR"/>
            </a:pPr>
            <a:r>
              <a:rPr lang="en-US" sz="1800" dirty="0">
                <a:effectLst/>
                <a:latin typeface="Calibri" panose="020F0502020204030204" pitchFamily="34" charset="0"/>
                <a:ea typeface="宋体" panose="02010600030101010101" pitchFamily="2" charset="-122"/>
                <a:cs typeface="Calibri" panose="020F0502020204030204" pitchFamily="34" charset="0"/>
              </a:rPr>
              <a:t>Ability of customers to cancel their reservation. </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342900" marR="0" lvl="0" indent="-342900">
              <a:spcBef>
                <a:spcPts val="0"/>
              </a:spcBef>
              <a:spcAft>
                <a:spcPts val="0"/>
              </a:spcAft>
              <a:buFont typeface="+mj-lt"/>
              <a:buAutoNum type="romanLcParenR"/>
            </a:pP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spcBef>
                <a:spcPts val="0"/>
              </a:spcBef>
              <a:spcAft>
                <a:spcPts val="0"/>
              </a:spcAft>
              <a:buFont typeface="+mj-lt"/>
              <a:buAutoNum type="romanLcParenR"/>
            </a:pPr>
            <a:r>
              <a:rPr lang="en-US" sz="1800" dirty="0">
                <a:effectLst/>
                <a:latin typeface="Calibri" panose="020F0502020204030204" pitchFamily="34" charset="0"/>
                <a:ea typeface="宋体" panose="02010600030101010101" pitchFamily="2" charset="-122"/>
                <a:cs typeface="Calibri" panose="020F0502020204030204" pitchFamily="34" charset="0"/>
              </a:rPr>
              <a:t>Admin user privileges in updating and canceling payment, route and vehicle records.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599" name="Title 1"/>
          <p:cNvSpPr>
            <a:spLocks noGrp="1"/>
          </p:cNvSpPr>
          <p:nvPr>
            <p:ph type="title"/>
          </p:nvPr>
        </p:nvSpPr>
        <p:spPr/>
        <p:txBody>
          <a:bodyPr/>
          <a:p>
            <a:r>
              <a:rPr lang="en-US" b="1" dirty="0">
                <a:solidFill>
                  <a:srgbClr val="FF0000"/>
                </a:solidFill>
              </a:rPr>
              <a:t>Implementation</a:t>
            </a:r>
            <a:endParaRPr lang="en-US" b="1" dirty="0">
              <a:solidFill>
                <a:srgbClr val="FF0000"/>
              </a:solidFill>
            </a:endParaRPr>
          </a:p>
        </p:txBody>
      </p:sp>
      <p:sp>
        <p:nvSpPr>
          <p:cNvPr id="1048600" name="Content Placeholder 2"/>
          <p:cNvSpPr>
            <a:spLocks noGrp="1"/>
          </p:cNvSpPr>
          <p:nvPr>
            <p:ph idx="1"/>
          </p:nvPr>
        </p:nvSpPr>
        <p:spPr/>
        <p:txBody>
          <a:bodyPr>
            <a:normAutofit/>
          </a:bodyPr>
          <a:p>
            <a:pPr>
              <a:spcBef>
                <a:spcPts val="0"/>
              </a:spcBef>
            </a:pPr>
            <a:r>
              <a:rPr lang="en-US" sz="1800" dirty="0"/>
              <a:t>Creating the basic frontend part of the website using the frontend languages</a:t>
            </a:r>
            <a:endParaRPr lang="en-US" sz="1800" dirty="0"/>
          </a:p>
          <a:p>
            <a:pPr>
              <a:spcBef>
                <a:spcPts val="0"/>
              </a:spcBef>
            </a:pPr>
            <a:endParaRPr lang="en-US" sz="1800" dirty="0"/>
          </a:p>
          <a:p>
            <a:pPr>
              <a:spcBef>
                <a:spcPts val="0"/>
              </a:spcBef>
            </a:pPr>
            <a:r>
              <a:rPr lang="en-US" sz="1800" dirty="0"/>
              <a:t>Create components and make their layout with HTML, CSS and JavaScript.</a:t>
            </a:r>
            <a:endParaRPr lang="en-US" sz="1800" dirty="0"/>
          </a:p>
          <a:p>
            <a:pPr>
              <a:spcBef>
                <a:spcPts val="0"/>
              </a:spcBef>
            </a:pPr>
            <a:endParaRPr lang="en-US" sz="1800" dirty="0"/>
          </a:p>
          <a:p>
            <a:pPr>
              <a:spcBef>
                <a:spcPts val="0"/>
              </a:spcBef>
            </a:pPr>
            <a:r>
              <a:rPr lang="en-US" sz="1800" dirty="0"/>
              <a:t>Create features with PHP</a:t>
            </a:r>
            <a:endParaRPr lang="en-US" sz="1800" dirty="0"/>
          </a:p>
          <a:p>
            <a:pPr>
              <a:spcBef>
                <a:spcPts val="0"/>
              </a:spcBef>
            </a:pPr>
            <a:endParaRPr lang="en-US" sz="1800" dirty="0"/>
          </a:p>
          <a:p>
            <a:pPr>
              <a:spcBef>
                <a:spcPts val="0"/>
              </a:spcBef>
            </a:pPr>
            <a:r>
              <a:rPr lang="en-US" sz="1800" dirty="0"/>
              <a:t>Connect the backend to </a:t>
            </a:r>
            <a:r>
              <a:rPr lang="en-US" sz="1800" dirty="0" err="1"/>
              <a:t>mysql</a:t>
            </a:r>
            <a:r>
              <a:rPr lang="en-US" sz="1800" dirty="0"/>
              <a:t> database</a:t>
            </a:r>
            <a:endParaRPr lang="en-US" sz="1800" dirty="0"/>
          </a:p>
          <a:p>
            <a:pPr>
              <a:spcBef>
                <a:spcPts val="0"/>
              </a:spcBef>
            </a:pPr>
            <a:endParaRPr lang="en-US" sz="1800" dirty="0"/>
          </a:p>
          <a:p>
            <a:pPr marL="0" indent="0">
              <a:buNone/>
            </a:pP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1" name="Title 1"/>
          <p:cNvSpPr>
            <a:spLocks noGrp="1"/>
          </p:cNvSpPr>
          <p:nvPr>
            <p:ph type="title"/>
          </p:nvPr>
        </p:nvSpPr>
        <p:spPr>
          <a:xfrm>
            <a:off x="838200" y="365125"/>
            <a:ext cx="4057650" cy="682625"/>
          </a:xfrm>
        </p:spPr>
        <p:txBody>
          <a:bodyPr>
            <a:noAutofit/>
          </a:bodyPr>
          <a:p>
            <a:r>
              <a:rPr lang="en-US" b="1" dirty="0">
                <a:solidFill>
                  <a:srgbClr val="FF0000"/>
                </a:solidFill>
              </a:rPr>
              <a:t>Methodology</a:t>
            </a:r>
            <a:r>
              <a:rPr lang="en-US" dirty="0">
                <a:solidFill>
                  <a:srgbClr val="FF0000"/>
                </a:solidFill>
              </a:rPr>
              <a:t> </a:t>
            </a:r>
            <a:endParaRPr lang="en-US" dirty="0">
              <a:solidFill>
                <a:srgbClr val="FF0000"/>
              </a:solidFill>
            </a:endParaRPr>
          </a:p>
        </p:txBody>
      </p:sp>
      <p:sp>
        <p:nvSpPr>
          <p:cNvPr id="1048602" name="Content Placeholder 2"/>
          <p:cNvSpPr>
            <a:spLocks noGrp="1"/>
          </p:cNvSpPr>
          <p:nvPr>
            <p:ph idx="1"/>
          </p:nvPr>
        </p:nvSpPr>
        <p:spPr>
          <a:xfrm>
            <a:off x="762000" y="1866900"/>
            <a:ext cx="10591800" cy="4491038"/>
          </a:xfrm>
        </p:spPr>
        <p:txBody>
          <a:bodyPr/>
          <a:p>
            <a:pPr marL="0" indent="0" algn="just">
              <a:spcBef>
                <a:spcPts val="0"/>
              </a:spcBef>
              <a:buNone/>
            </a:pPr>
            <a:r>
              <a:rPr lang="en-US" sz="1800" dirty="0">
                <a:latin typeface="Calibri" panose="020F0502020204030204" pitchFamily="34" charset="0"/>
                <a:ea typeface="宋体" panose="02010600030101010101" pitchFamily="2" charset="-122"/>
                <a:cs typeface="Calibri" panose="020F0502020204030204" pitchFamily="34" charset="0"/>
              </a:rPr>
              <a:t>1. T</a:t>
            </a:r>
            <a:r>
              <a:rPr lang="en-US" sz="1800" dirty="0">
                <a:effectLst/>
                <a:latin typeface="Calibri" panose="020F0502020204030204" pitchFamily="34" charset="0"/>
                <a:ea typeface="宋体" panose="02010600030101010101" pitchFamily="2" charset="-122"/>
                <a:cs typeface="Calibri" panose="020F0502020204030204" pitchFamily="34" charset="0"/>
              </a:rPr>
              <a:t>he system of collecting data for research project is known as research</a:t>
            </a:r>
            <a:r>
              <a:rPr lang="en-US" sz="1800" dirty="0">
                <a:latin typeface="Calibri" panose="020F0502020204030204" pitchFamily="34" charset="0"/>
                <a:ea typeface="宋体" panose="02010600030101010101" pitchFamily="2" charset="-122"/>
                <a:cs typeface="Times New Roman" panose="02020603050405020304" pitchFamily="18" charset="0"/>
              </a:rPr>
              <a:t> </a:t>
            </a:r>
            <a:r>
              <a:rPr lang="en-US" sz="1800" dirty="0">
                <a:effectLst/>
                <a:latin typeface="Calibri" panose="020F0502020204030204" pitchFamily="34" charset="0"/>
                <a:ea typeface="宋体" panose="02010600030101010101" pitchFamily="2" charset="-122"/>
                <a:cs typeface="Calibri" panose="020F0502020204030204" pitchFamily="34" charset="0"/>
              </a:rPr>
              <a:t>methodology.</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0" indent="0" algn="just">
              <a:spcBef>
                <a:spcPts val="0"/>
              </a:spcBef>
              <a:buNone/>
            </a:pPr>
            <a:endParaRPr lang="en-US" sz="1800" dirty="0">
              <a:latin typeface="Calibri" panose="020F0502020204030204" pitchFamily="34" charset="0"/>
              <a:ea typeface="宋体" panose="02010600030101010101" pitchFamily="2" charset="-122"/>
              <a:cs typeface="Calibri" panose="020F0502020204030204" pitchFamily="34" charset="0"/>
            </a:endParaRPr>
          </a:p>
          <a:p>
            <a:pPr marL="0" indent="0" algn="just">
              <a:spcBef>
                <a:spcPts val="0"/>
              </a:spcBef>
              <a:buNone/>
            </a:pPr>
            <a:r>
              <a:rPr lang="en-US" sz="1800" dirty="0">
                <a:effectLst/>
                <a:latin typeface="Calibri" panose="020F0502020204030204" pitchFamily="34" charset="0"/>
                <a:ea typeface="宋体" panose="02010600030101010101" pitchFamily="2" charset="-122"/>
                <a:cs typeface="Calibri" panose="020F0502020204030204" pitchFamily="34" charset="0"/>
              </a:rPr>
              <a:t>2. The data may be collected for either theoretical or practical</a:t>
            </a:r>
            <a:r>
              <a:rPr lang="en-US" sz="1800" dirty="0">
                <a:latin typeface="Calibri" panose="020F0502020204030204" pitchFamily="34" charset="0"/>
                <a:ea typeface="宋体" panose="02010600030101010101" pitchFamily="2" charset="-122"/>
                <a:cs typeface="Times New Roman" panose="02020603050405020304" pitchFamily="18" charset="0"/>
              </a:rPr>
              <a:t> </a:t>
            </a:r>
            <a:r>
              <a:rPr lang="en-US" sz="1800" dirty="0">
                <a:effectLst/>
                <a:latin typeface="Calibri" panose="020F0502020204030204" pitchFamily="34" charset="0"/>
                <a:ea typeface="宋体" panose="02010600030101010101" pitchFamily="2" charset="-122"/>
                <a:cs typeface="Calibri" panose="020F0502020204030204" pitchFamily="34" charset="0"/>
              </a:rPr>
              <a:t>research for example management research may be strategically conceptualized along with operational planning method and change management. </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0" indent="0" algn="just">
              <a:spcBef>
                <a:spcPts val="0"/>
              </a:spcBef>
              <a:buNone/>
            </a:pPr>
            <a:endParaRPr lang="en-US" sz="1800" dirty="0">
              <a:latin typeface="Calibri" panose="020F0502020204030204" pitchFamily="34" charset="0"/>
              <a:ea typeface="宋体" panose="02010600030101010101" pitchFamily="2" charset="-122"/>
              <a:cs typeface="Calibri" panose="020F0502020204030204" pitchFamily="34" charset="0"/>
            </a:endParaRPr>
          </a:p>
          <a:p>
            <a:pPr marL="0" indent="0" algn="just">
              <a:spcBef>
                <a:spcPts val="0"/>
              </a:spcBef>
              <a:buNone/>
            </a:pPr>
            <a:r>
              <a:rPr lang="en-US" sz="1800" dirty="0">
                <a:effectLst/>
                <a:latin typeface="Calibri" panose="020F0502020204030204" pitchFamily="34" charset="0"/>
                <a:ea typeface="宋体" panose="02010600030101010101" pitchFamily="2" charset="-122"/>
                <a:cs typeface="Calibri" panose="020F0502020204030204" pitchFamily="34" charset="0"/>
              </a:rPr>
              <a:t>3. Information which was used for this study was carried out by oral interview.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3" name="Title 1"/>
          <p:cNvSpPr>
            <a:spLocks noGrp="1"/>
          </p:cNvSpPr>
          <p:nvPr>
            <p:ph type="title"/>
          </p:nvPr>
        </p:nvSpPr>
        <p:spPr/>
        <p:txBody>
          <a:bodyPr/>
          <a:p>
            <a:r>
              <a:rPr lang="en-US" sz="4400" b="1" dirty="0">
                <a:solidFill>
                  <a:srgbClr val="FF0000"/>
                </a:solidFill>
                <a:effectLst/>
                <a:latin typeface="Calibri Light" panose="020F0302020204030204" pitchFamily="34" charset="0"/>
                <a:ea typeface="宋体" panose="02010600030101010101" pitchFamily="2" charset="-122"/>
                <a:cs typeface="Calibri Light" panose="020F0302020204030204" pitchFamily="34" charset="0"/>
              </a:rPr>
              <a:t>Choice of Methodology</a:t>
            </a:r>
            <a:endParaRPr lang="en-US" b="1" dirty="0">
              <a:solidFill>
                <a:srgbClr val="FF0000"/>
              </a:solidFill>
              <a:latin typeface="Calibri Light" panose="020F0302020204030204" pitchFamily="34" charset="0"/>
              <a:cs typeface="Calibri Light" panose="020F0302020204030204" pitchFamily="34" charset="0"/>
            </a:endParaRPr>
          </a:p>
        </p:txBody>
      </p:sp>
      <p:sp>
        <p:nvSpPr>
          <p:cNvPr id="1048604" name="Content Placeholder 2"/>
          <p:cNvSpPr>
            <a:spLocks noGrp="1"/>
          </p:cNvSpPr>
          <p:nvPr>
            <p:ph idx="1"/>
          </p:nvPr>
        </p:nvSpPr>
        <p:spPr>
          <a:xfrm>
            <a:off x="838200" y="2181225"/>
            <a:ext cx="10515600" cy="3995738"/>
          </a:xfrm>
        </p:spPr>
        <p:txBody>
          <a:bodyPr>
            <a:normAutofit/>
          </a:bodyPr>
          <a:p>
            <a:pPr marL="0" marR="0" indent="0" algn="just">
              <a:spcBef>
                <a:spcPts val="0"/>
              </a:spcBef>
              <a:spcAft>
                <a:spcPts val="0"/>
              </a:spcAft>
              <a:buNone/>
            </a:pPr>
            <a:r>
              <a:rPr lang="en-US" sz="1800" dirty="0">
                <a:effectLst/>
                <a:latin typeface="Calibri" panose="020F0502020204030204" pitchFamily="34" charset="0"/>
                <a:ea typeface="宋体" panose="02010600030101010101" pitchFamily="2" charset="-122"/>
                <a:cs typeface="Calibri" panose="020F0502020204030204" pitchFamily="34" charset="0"/>
              </a:rPr>
              <a:t>1. For any project to be completed, it must go through stages called Development Life Cycles. </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0" marR="0" indent="0" algn="just">
              <a:spcBef>
                <a:spcPts val="0"/>
              </a:spcBef>
              <a:spcAft>
                <a:spcPts val="0"/>
              </a:spcAft>
              <a:buNone/>
            </a:pP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0" marR="0" indent="0" algn="just">
              <a:spcBef>
                <a:spcPts val="0"/>
              </a:spcBef>
              <a:spcAft>
                <a:spcPts val="0"/>
              </a:spcAft>
              <a:buNone/>
            </a:pPr>
            <a:r>
              <a:rPr lang="en-US" sz="1800" dirty="0">
                <a:latin typeface="Calibri" panose="020F0502020204030204" pitchFamily="34" charset="0"/>
                <a:ea typeface="宋体" panose="02010600030101010101" pitchFamily="2" charset="-122"/>
                <a:cs typeface="Calibri" panose="020F0502020204030204" pitchFamily="34" charset="0"/>
              </a:rPr>
              <a:t>2. </a:t>
            </a:r>
            <a:r>
              <a:rPr lang="en-US" sz="1800" dirty="0">
                <a:effectLst/>
                <a:latin typeface="Calibri" panose="020F0502020204030204" pitchFamily="34" charset="0"/>
                <a:ea typeface="宋体" panose="02010600030101010101" pitchFamily="2" charset="-122"/>
                <a:cs typeface="Calibri" panose="020F0502020204030204" pitchFamily="34" charset="0"/>
              </a:rPr>
              <a:t>System Development Life Cycle (SDLC) is the process of understanding how an Information System (IS) can support business needs, designing the system, building it, and delivering it to users.</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0" marR="0" indent="0" algn="just">
              <a:spcBef>
                <a:spcPts val="0"/>
              </a:spcBef>
              <a:spcAft>
                <a:spcPts val="0"/>
              </a:spcAft>
              <a:buNone/>
            </a:pP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0" marR="0" indent="0" algn="just">
              <a:spcBef>
                <a:spcPts val="0"/>
              </a:spcBef>
              <a:spcAft>
                <a:spcPts val="0"/>
              </a:spcAft>
              <a:buNone/>
            </a:pPr>
            <a:r>
              <a:rPr lang="en-US" sz="1800" dirty="0">
                <a:effectLst/>
                <a:latin typeface="Calibri" panose="020F0502020204030204" pitchFamily="34" charset="0"/>
                <a:ea typeface="宋体" panose="02010600030101010101" pitchFamily="2" charset="-122"/>
                <a:cs typeface="Calibri" panose="020F0502020204030204" pitchFamily="34" charset="0"/>
              </a:rPr>
              <a:t>3. The SDLC composes of four phases: Planning, Analysis, Design, and Implementation. In order for this project to be developed, the methodology that will be used is the System Structured Analysis and Design Methodology. The SSADM is classified as a Waterfall Development.</a:t>
            </a: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0" marR="0" indent="0" algn="just">
              <a:spcBef>
                <a:spcPts val="0"/>
              </a:spcBef>
              <a:spcAft>
                <a:spcPts val="0"/>
              </a:spcAft>
              <a:buNone/>
            </a:pPr>
            <a:endParaRPr lang="en-US" sz="1800" dirty="0">
              <a:effectLst/>
              <a:latin typeface="Calibri" panose="020F0502020204030204" pitchFamily="34" charset="0"/>
              <a:ea typeface="宋体" panose="02010600030101010101" pitchFamily="2" charset="-122"/>
              <a:cs typeface="Calibri" panose="020F0502020204030204" pitchFamily="34" charset="0"/>
            </a:endParaRPr>
          </a:p>
          <a:p>
            <a:pPr marL="0" marR="0" indent="0" algn="just">
              <a:spcBef>
                <a:spcPts val="0"/>
              </a:spcBef>
              <a:spcAft>
                <a:spcPts val="0"/>
              </a:spcAft>
              <a:buNone/>
            </a:pPr>
            <a:r>
              <a:rPr lang="en-US" sz="1800" dirty="0">
                <a:effectLst/>
                <a:latin typeface="Calibri" panose="020F0502020204030204" pitchFamily="34" charset="0"/>
                <a:ea typeface="宋体" panose="02010600030101010101" pitchFamily="2" charset="-122"/>
                <a:cs typeface="Calibri" panose="020F0502020204030204" pitchFamily="34" charset="0"/>
              </a:rPr>
              <a:t>4.  With Waterfall Development, analyst and users proceed sequentially from one phase to the next and each phase can be mapped out and evaluated </a:t>
            </a:r>
            <a:r>
              <a:rPr lang="en-US" sz="1800" dirty="0">
                <a:effectLst/>
                <a:latin typeface="Calibri" panose="020F0502020204030204" pitchFamily="34" charset="0"/>
                <a:ea typeface="宋体" panose="02010600030101010101" pitchFamily="2" charset="-122"/>
              </a:rPr>
              <a:t>(</a:t>
            </a:r>
            <a:r>
              <a:rPr lang="en-US" sz="1800" dirty="0" err="1">
                <a:effectLst/>
                <a:latin typeface="Calibri" panose="020F0502020204030204" pitchFamily="34" charset="0"/>
                <a:ea typeface="宋体" panose="02010600030101010101" pitchFamily="2" charset="-122"/>
              </a:rPr>
              <a:t>Hevner</a:t>
            </a:r>
            <a:r>
              <a:rPr lang="en-US" sz="1800" dirty="0">
                <a:effectLst/>
                <a:latin typeface="Calibri" panose="020F0502020204030204" pitchFamily="34" charset="0"/>
                <a:ea typeface="宋体" panose="02010600030101010101" pitchFamily="2" charset="-122"/>
              </a:rPr>
              <a:t>, 2004). </a:t>
            </a:r>
            <a:endParaRPr lang="en-US" sz="1800" dirty="0">
              <a:effectLst/>
              <a:latin typeface="Calibri" panose="020F050202020403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05" name="Title 1"/>
          <p:cNvSpPr>
            <a:spLocks noGrp="1"/>
          </p:cNvSpPr>
          <p:nvPr>
            <p:ph type="title"/>
          </p:nvPr>
        </p:nvSpPr>
        <p:spPr/>
        <p:txBody>
          <a:bodyPr/>
          <a:p>
            <a:r>
              <a:rPr lang="en-US">
                <a:solidFill>
                  <a:srgbClr val="FF0000"/>
                </a:solidFill>
              </a:rPr>
              <a:t> </a:t>
            </a:r>
            <a:r>
              <a:rPr lang="en-US" b="1">
                <a:solidFill>
                  <a:srgbClr val="FF0000"/>
                </a:solidFill>
              </a:rPr>
              <a:t>STRUCTURE OF PROJECT</a:t>
            </a:r>
            <a:endParaRPr lang="en-US" b="1">
              <a:solidFill>
                <a:srgbClr val="FF0000"/>
              </a:solidFill>
            </a:endParaRPr>
          </a:p>
        </p:txBody>
      </p:sp>
      <p:sp>
        <p:nvSpPr>
          <p:cNvPr id="1048606" name="Content Placeholder 2"/>
          <p:cNvSpPr>
            <a:spLocks noGrp="1"/>
          </p:cNvSpPr>
          <p:nvPr>
            <p:ph idx="1"/>
          </p:nvPr>
        </p:nvSpPr>
        <p:spPr/>
        <p:txBody>
          <a:bodyPr>
            <a:normAutofit fontScale="78261" lnSpcReduction="20000"/>
          </a:bodyPr>
          <a:p>
            <a:pPr marL="0" indent="0">
              <a:buNone/>
            </a:pPr>
            <a:r>
              <a:rPr lang="en-US" dirty="0"/>
              <a:t> </a:t>
            </a:r>
            <a:r>
              <a:rPr lang="en-US" b="1" dirty="0">
                <a:solidFill>
                  <a:srgbClr val="FF0000"/>
                </a:solidFill>
              </a:rPr>
              <a:t> Administrator</a:t>
            </a:r>
            <a:endParaRPr lang="en-US" b="1" dirty="0">
              <a:solidFill>
                <a:srgbClr val="FF0000"/>
              </a:solidFill>
            </a:endParaRPr>
          </a:p>
          <a:p>
            <a:r>
              <a:rPr lang="en-US" sz="2300" dirty="0"/>
              <a:t>Managing all bus schedule</a:t>
            </a:r>
            <a:endParaRPr lang="en-US" sz="2300" dirty="0"/>
          </a:p>
          <a:p>
            <a:r>
              <a:rPr lang="en-US" sz="2300" dirty="0"/>
              <a:t>Managing all bookings</a:t>
            </a:r>
            <a:endParaRPr lang="en-US" sz="2300" dirty="0"/>
          </a:p>
          <a:p>
            <a:r>
              <a:rPr lang="en-US" sz="2300" dirty="0"/>
              <a:t>Managing all ticket counters</a:t>
            </a:r>
            <a:endParaRPr lang="en-US" sz="2300" dirty="0"/>
          </a:p>
          <a:p>
            <a:r>
              <a:rPr lang="en-US" sz="2600" dirty="0"/>
              <a:t>Managing all tickets</a:t>
            </a:r>
            <a:endParaRPr lang="en-US" sz="2600" dirty="0"/>
          </a:p>
          <a:p>
            <a:r>
              <a:rPr lang="en-US" sz="2600" dirty="0"/>
              <a:t>Managing all the customers</a:t>
            </a:r>
            <a:endParaRPr lang="en-US" sz="2600" dirty="0"/>
          </a:p>
          <a:p>
            <a:r>
              <a:rPr lang="en-US" sz="2600" dirty="0"/>
              <a:t>Managing all the bus route</a:t>
            </a:r>
            <a:endParaRPr lang="en-US" sz="2600" dirty="0"/>
          </a:p>
          <a:p>
            <a:r>
              <a:rPr lang="en-US" sz="2600" dirty="0"/>
              <a:t>Managing all the payment. </a:t>
            </a:r>
            <a:endParaRPr lang="en-US" sz="2600" dirty="0"/>
          </a:p>
          <a:p>
            <a:pPr marL="0" indent="0">
              <a:buNone/>
            </a:pPr>
            <a:r>
              <a:rPr lang="en-US" b="1" dirty="0">
                <a:solidFill>
                  <a:srgbClr val="FF0000"/>
                </a:solidFill>
              </a:rPr>
              <a:t>  User</a:t>
            </a:r>
            <a:endParaRPr lang="en-US" b="1" dirty="0">
              <a:solidFill>
                <a:srgbClr val="FF0000"/>
              </a:solidFill>
            </a:endParaRPr>
          </a:p>
          <a:p>
            <a:r>
              <a:rPr lang="en-US" sz="2400" dirty="0"/>
              <a:t>Bus schedules</a:t>
            </a:r>
            <a:endParaRPr lang="en-US" sz="2400" dirty="0"/>
          </a:p>
          <a:p>
            <a:r>
              <a:rPr lang="en-US" sz="2400" dirty="0"/>
              <a:t>Booking details</a:t>
            </a:r>
            <a:endParaRPr lang="en-US" sz="2400" dirty="0"/>
          </a:p>
          <a:p>
            <a:r>
              <a:rPr lang="en-US" sz="2400" dirty="0"/>
              <a:t>Reference number for the user</a:t>
            </a:r>
            <a:endParaRPr lang="en-US" sz="2400" dirty="0"/>
          </a:p>
          <a:p>
            <a:pPr marL="0" indent="0">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7" name="Title 1"/>
          <p:cNvSpPr>
            <a:spLocks noGrp="1"/>
          </p:cNvSpPr>
          <p:nvPr>
            <p:ph type="title"/>
          </p:nvPr>
        </p:nvSpPr>
        <p:spPr>
          <a:xfrm>
            <a:off x="685799" y="898526"/>
            <a:ext cx="10515600" cy="901700"/>
          </a:xfrm>
        </p:spPr>
        <p:txBody>
          <a:bodyPr>
            <a:normAutofit fontScale="90000"/>
          </a:bodyPr>
          <a:p>
            <a:br>
              <a:rPr lang="en-US" b="1" dirty="0">
                <a:solidFill>
                  <a:srgbClr val="FF0000"/>
                </a:solidFill>
              </a:rPr>
            </a:br>
            <a:r>
              <a:rPr lang="en-US" b="1" dirty="0">
                <a:solidFill>
                  <a:srgbClr val="FF0000"/>
                </a:solidFill>
              </a:rPr>
              <a:t>User Flow Diagram</a:t>
            </a:r>
            <a:br>
              <a:rPr lang="en-US" b="1" dirty="0">
                <a:solidFill>
                  <a:srgbClr val="FF0000"/>
                </a:solidFill>
              </a:rPr>
            </a:br>
            <a:r>
              <a:rPr lang="en-US" sz="4000" dirty="0">
                <a:solidFill>
                  <a:srgbClr val="FF0000"/>
                </a:solidFill>
              </a:rPr>
              <a:t>Level 0</a:t>
            </a:r>
            <a:br>
              <a:rPr lang="en-US" b="1" dirty="0">
                <a:solidFill>
                  <a:srgbClr val="FF0000"/>
                </a:solidFill>
              </a:rPr>
            </a:br>
            <a:r>
              <a:rPr lang="en-US" sz="1800" dirty="0">
                <a:effectLst/>
                <a:latin typeface="Calibri" panose="020F0502020204030204" pitchFamily="34" charset="0"/>
                <a:ea typeface="宋体" panose="02010600030101010101" pitchFamily="2" charset="-122"/>
                <a:cs typeface="Times New Roman" panose="02020603050405020304" pitchFamily="18" charset="0"/>
              </a:rPr>
              <a:t>Context View of Online Bus Ticket Reservation System</a:t>
            </a:r>
            <a:br>
              <a:rPr lang="en-US" sz="1800" dirty="0">
                <a:effectLst/>
                <a:latin typeface="Calibri" panose="020F0502020204030204" pitchFamily="34" charset="0"/>
                <a:ea typeface="宋体" panose="02010600030101010101" pitchFamily="2" charset="-122"/>
                <a:cs typeface="Times New Roman" panose="02020603050405020304" pitchFamily="18" charset="0"/>
              </a:rPr>
            </a:br>
            <a:br>
              <a:rPr lang="en-US" b="1" dirty="0">
                <a:solidFill>
                  <a:srgbClr val="FF0000"/>
                </a:solidFill>
              </a:rPr>
            </a:br>
            <a:endParaRPr lang="en-US" dirty="0"/>
          </a:p>
        </p:txBody>
      </p:sp>
      <p:pic>
        <p:nvPicPr>
          <p:cNvPr id="2097153" name="Content Placeholder 9"/>
          <p:cNvPicPr>
            <a:picLocks noGrp="1"/>
          </p:cNvPicPr>
          <p:nvPr>
            <p:ph idx="1"/>
          </p:nvPr>
        </p:nvPicPr>
        <p:blipFill>
          <a:blip r:embed="rId1"/>
          <a:stretch>
            <a:fillRect/>
          </a:stretch>
        </p:blipFill>
        <p:spPr>
          <a:xfrm>
            <a:off x="1526070" y="2562774"/>
            <a:ext cx="9139859" cy="39301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6388</Words>
  <Application>WWO_wpscloud_20211119170745-7d6348b1e2</Application>
  <PresentationFormat/>
  <Paragraphs>155</Paragraphs>
  <Slides>21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Arial</vt:lpstr>
      <vt:lpstr>宋体</vt:lpstr>
      <vt:lpstr>Wingdings</vt:lpstr>
      <vt:lpstr>Calibri</vt:lpstr>
      <vt:lpstr>宋体</vt:lpstr>
      <vt:lpstr>Times New Roman</vt:lpstr>
      <vt:lpstr>Calibri Light</vt:lpstr>
      <vt:lpstr>Aldhabi</vt:lpstr>
      <vt:lpstr>汉仪书宋二KW</vt:lpstr>
      <vt:lpstr>宋体</vt:lpstr>
      <vt:lpstr>Office Theme</vt:lpstr>
      <vt:lpstr>PROFESSIONAL TRAINING PRESENTATION</vt:lpstr>
      <vt:lpstr>CONTENTS</vt:lpstr>
      <vt:lpstr>INTRODUCTION</vt:lpstr>
      <vt:lpstr> Project Objective</vt:lpstr>
      <vt:lpstr>Implementation</vt:lpstr>
      <vt:lpstr>Methodology </vt:lpstr>
      <vt:lpstr>Choice of Methodology</vt:lpstr>
      <vt:lpstr> STRUCTURE OF PROJECT</vt:lpstr>
      <vt:lpstr> User Flow Diagram Level 0 Context View of Online Bus Ticket Reservation System  </vt:lpstr>
      <vt:lpstr>Level 1 User view of Online Bus Ticket Reservation System </vt:lpstr>
      <vt:lpstr>Level 2 Admin view of Online Bus Ticket Reservation System </vt:lpstr>
      <vt:lpstr>Use case diagram for user and admin </vt:lpstr>
      <vt:lpstr>User’s Booking page  </vt:lpstr>
      <vt:lpstr>User’s Bus schedule module</vt:lpstr>
      <vt:lpstr>User’s booking details                                                                  Reference number for the user after booking</vt:lpstr>
      <vt:lpstr>    </vt:lpstr>
      <vt:lpstr>Updated route , payment and bus</vt:lpstr>
      <vt:lpstr>Admin dashboard</vt:lpstr>
      <vt:lpstr>Admin Maintenance module</vt:lpstr>
      <vt:lpstr>Summary</vt:lpstr>
      <vt:lpstr> 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TRAINING PRESENTATION</dc:title>
  <dc:creator>CPH1911</dc:creator>
  <cp:lastModifiedBy>Selvaharini S</cp:lastModifiedBy>
  <dcterms:created xsi:type="dcterms:W3CDTF">2022-04-13T06:33:10Z</dcterms:created>
  <dcterms:modified xsi:type="dcterms:W3CDTF">2022-04-13T06:33:10Z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411A358892AD4C5A86251FB0699E6E96</vt:lpwstr>
  </property>
  <property fmtid="{D5CDD505-2E9C-101B-9397-08002B2CF9AE}" pid="3" name="KSOProductBuildVer">
    <vt:lpwstr>2052-0.0.0.0</vt:lpwstr>
  </property>
</Properties>
</file>